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6" r:id="rId2"/>
    <p:sldId id="257" r:id="rId3"/>
    <p:sldId id="262" r:id="rId4"/>
    <p:sldId id="263" r:id="rId5"/>
    <p:sldId id="264" r:id="rId6"/>
    <p:sldId id="275" r:id="rId7"/>
    <p:sldId id="276" r:id="rId8"/>
    <p:sldId id="277" r:id="rId9"/>
    <p:sldId id="258" r:id="rId10"/>
    <p:sldId id="268" r:id="rId11"/>
    <p:sldId id="269" r:id="rId12"/>
    <p:sldId id="282" r:id="rId13"/>
    <p:sldId id="278" r:id="rId14"/>
    <p:sldId id="279" r:id="rId15"/>
    <p:sldId id="280" r:id="rId16"/>
    <p:sldId id="270" r:id="rId17"/>
    <p:sldId id="271" r:id="rId18"/>
    <p:sldId id="281" r:id="rId19"/>
    <p:sldId id="273" r:id="rId20"/>
    <p:sldId id="274"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p:restoredTop sz="94660"/>
  </p:normalViewPr>
  <p:slideViewPr>
    <p:cSldViewPr>
      <p:cViewPr varScale="1">
        <p:scale>
          <a:sx n="42" d="100"/>
          <a:sy n="42" d="100"/>
        </p:scale>
        <p:origin x="-1542" y="-90"/>
      </p:cViewPr>
      <p:guideLst>
        <p:guide orient="horz" pos="2160"/>
        <p:guide pos="2880"/>
      </p:guideLst>
    </p:cSldViewPr>
  </p:slideViewPr>
  <p:notesTextViewPr>
    <p:cViewPr>
      <p:scale>
        <a:sx n="1" d="1"/>
        <a:sy n="1" d="1"/>
      </p:scale>
      <p:origin x="0" y="0"/>
    </p:cViewPr>
  </p:notesTextViewPr>
  <p:sorterViewPr>
    <p:cViewPr>
      <p:scale>
        <a:sx n="100" d="100"/>
        <a:sy n="100" d="100"/>
      </p:scale>
      <p:origin x="0" y="2502"/>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3CF63E0-9E07-4431-A87C-8863DB5C43CF}" type="datetimeFigureOut">
              <a:rPr lang="en-GB" smtClean="0"/>
              <a:t>11/02/2016</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7CD7AA2-E4CC-44B2-BF8E-166FE3B57853}" type="slidenum">
              <a:rPr lang="en-GB" smtClean="0"/>
              <a:t>‹#›</a:t>
            </a:fld>
            <a:endParaRPr lang="en-GB"/>
          </a:p>
        </p:txBody>
      </p:sp>
    </p:spTree>
    <p:extLst>
      <p:ext uri="{BB962C8B-B14F-4D97-AF65-F5344CB8AC3E}">
        <p14:creationId xmlns:p14="http://schemas.microsoft.com/office/powerpoint/2010/main" val="38558248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fld id="{1EAF56B7-772D-4AC1-8EAF-09982DBA794D}" type="slidenum">
              <a:rPr lang="en-GB" altLang="sv-SE" sz="1200" smtClean="0"/>
              <a:pPr/>
              <a:t>7</a:t>
            </a:fld>
            <a:endParaRPr lang="en-GB" altLang="sv-SE" sz="1200" smtClean="0"/>
          </a:p>
        </p:txBody>
      </p:sp>
      <p:sp>
        <p:nvSpPr>
          <p:cNvPr id="177155" name="Rectangle 2"/>
          <p:cNvSpPr>
            <a:spLocks noGrp="1" noRot="1" noChangeAspect="1" noChangeArrowheads="1" noTextEdit="1"/>
          </p:cNvSpPr>
          <p:nvPr>
            <p:ph type="sldImg"/>
          </p:nvPr>
        </p:nvSpPr>
        <p:spPr>
          <a:xfrm>
            <a:off x="1143000" y="685800"/>
            <a:ext cx="4572000" cy="3429000"/>
          </a:xfrm>
          <a:ln/>
        </p:spPr>
      </p:sp>
      <p:sp>
        <p:nvSpPr>
          <p:cNvPr id="177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n-GB" altLang="sv-SE" smtClean="0"/>
              <a:t>Utilitarian and functional – can be used to adaptively adjust the level of help (of whatever sort is required) the supervisor provides to the student based on student needs… </a:t>
            </a:r>
          </a:p>
          <a:p>
            <a:r>
              <a:rPr lang="en-GB" altLang="sv-SE" smtClean="0"/>
              <a:t>Could use as first stage. Other models provide more detail…</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90F077EC-89A3-430D-8F27-342190191B9B}" type="datetimeFigureOut">
              <a:rPr lang="en-GB" smtClean="0"/>
              <a:t>11/02/2016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349F3FB-1A5C-4A6F-898C-66D858A5B62D}" type="slidenum">
              <a:rPr lang="en-GB" smtClean="0"/>
              <a:t>‹#›</a:t>
            </a:fld>
            <a:endParaRPr lang="en-GB"/>
          </a:p>
        </p:txBody>
      </p:sp>
    </p:spTree>
    <p:extLst>
      <p:ext uri="{BB962C8B-B14F-4D97-AF65-F5344CB8AC3E}">
        <p14:creationId xmlns:p14="http://schemas.microsoft.com/office/powerpoint/2010/main" val="32609662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0F077EC-89A3-430D-8F27-342190191B9B}" type="datetimeFigureOut">
              <a:rPr lang="en-GB" smtClean="0"/>
              <a:t>11/02/2016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349F3FB-1A5C-4A6F-898C-66D858A5B62D}" type="slidenum">
              <a:rPr lang="en-GB" smtClean="0"/>
              <a:t>‹#›</a:t>
            </a:fld>
            <a:endParaRPr lang="en-GB"/>
          </a:p>
        </p:txBody>
      </p:sp>
    </p:spTree>
    <p:extLst>
      <p:ext uri="{BB962C8B-B14F-4D97-AF65-F5344CB8AC3E}">
        <p14:creationId xmlns:p14="http://schemas.microsoft.com/office/powerpoint/2010/main" val="17948842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0F077EC-89A3-430D-8F27-342190191B9B}" type="datetimeFigureOut">
              <a:rPr lang="en-GB" smtClean="0"/>
              <a:t>11/02/2016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349F3FB-1A5C-4A6F-898C-66D858A5B62D}" type="slidenum">
              <a:rPr lang="en-GB" smtClean="0"/>
              <a:t>‹#›</a:t>
            </a:fld>
            <a:endParaRPr lang="en-GB"/>
          </a:p>
        </p:txBody>
      </p:sp>
    </p:spTree>
    <p:extLst>
      <p:ext uri="{BB962C8B-B14F-4D97-AF65-F5344CB8AC3E}">
        <p14:creationId xmlns:p14="http://schemas.microsoft.com/office/powerpoint/2010/main" val="10665565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90F077EC-89A3-430D-8F27-342190191B9B}" type="datetimeFigureOut">
              <a:rPr lang="en-GB" smtClean="0"/>
              <a:t>11/02/2016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349F3FB-1A5C-4A6F-898C-66D858A5B62D}" type="slidenum">
              <a:rPr lang="en-GB" smtClean="0"/>
              <a:t>‹#›</a:t>
            </a:fld>
            <a:endParaRPr lang="en-GB"/>
          </a:p>
        </p:txBody>
      </p:sp>
    </p:spTree>
    <p:extLst>
      <p:ext uri="{BB962C8B-B14F-4D97-AF65-F5344CB8AC3E}">
        <p14:creationId xmlns:p14="http://schemas.microsoft.com/office/powerpoint/2010/main" val="3730412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0F077EC-89A3-430D-8F27-342190191B9B}" type="datetimeFigureOut">
              <a:rPr lang="en-GB" smtClean="0"/>
              <a:t>11/02/2016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349F3FB-1A5C-4A6F-898C-66D858A5B62D}" type="slidenum">
              <a:rPr lang="en-GB" smtClean="0"/>
              <a:t>‹#›</a:t>
            </a:fld>
            <a:endParaRPr lang="en-GB"/>
          </a:p>
        </p:txBody>
      </p:sp>
    </p:spTree>
    <p:extLst>
      <p:ext uri="{BB962C8B-B14F-4D97-AF65-F5344CB8AC3E}">
        <p14:creationId xmlns:p14="http://schemas.microsoft.com/office/powerpoint/2010/main" val="2085777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90F077EC-89A3-430D-8F27-342190191B9B}" type="datetimeFigureOut">
              <a:rPr lang="en-GB" smtClean="0"/>
              <a:t>11/02/2016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349F3FB-1A5C-4A6F-898C-66D858A5B62D}" type="slidenum">
              <a:rPr lang="en-GB" smtClean="0"/>
              <a:t>‹#›</a:t>
            </a:fld>
            <a:endParaRPr lang="en-GB"/>
          </a:p>
        </p:txBody>
      </p:sp>
    </p:spTree>
    <p:extLst>
      <p:ext uri="{BB962C8B-B14F-4D97-AF65-F5344CB8AC3E}">
        <p14:creationId xmlns:p14="http://schemas.microsoft.com/office/powerpoint/2010/main" val="19561492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90F077EC-89A3-430D-8F27-342190191B9B}" type="datetimeFigureOut">
              <a:rPr lang="en-GB" smtClean="0"/>
              <a:t>11/02/2016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349F3FB-1A5C-4A6F-898C-66D858A5B62D}" type="slidenum">
              <a:rPr lang="en-GB" smtClean="0"/>
              <a:t>‹#›</a:t>
            </a:fld>
            <a:endParaRPr lang="en-GB"/>
          </a:p>
        </p:txBody>
      </p:sp>
    </p:spTree>
    <p:extLst>
      <p:ext uri="{BB962C8B-B14F-4D97-AF65-F5344CB8AC3E}">
        <p14:creationId xmlns:p14="http://schemas.microsoft.com/office/powerpoint/2010/main" val="9970001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90F077EC-89A3-430D-8F27-342190191B9B}" type="datetimeFigureOut">
              <a:rPr lang="en-GB" smtClean="0"/>
              <a:t>11/02/2016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349F3FB-1A5C-4A6F-898C-66D858A5B62D}" type="slidenum">
              <a:rPr lang="en-GB" smtClean="0"/>
              <a:t>‹#›</a:t>
            </a:fld>
            <a:endParaRPr lang="en-GB"/>
          </a:p>
        </p:txBody>
      </p:sp>
    </p:spTree>
    <p:extLst>
      <p:ext uri="{BB962C8B-B14F-4D97-AF65-F5344CB8AC3E}">
        <p14:creationId xmlns:p14="http://schemas.microsoft.com/office/powerpoint/2010/main" val="9713196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0F077EC-89A3-430D-8F27-342190191B9B}" type="datetimeFigureOut">
              <a:rPr lang="en-GB" smtClean="0"/>
              <a:t>11/02/2016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349F3FB-1A5C-4A6F-898C-66D858A5B62D}" type="slidenum">
              <a:rPr lang="en-GB" smtClean="0"/>
              <a:t>‹#›</a:t>
            </a:fld>
            <a:endParaRPr lang="en-GB"/>
          </a:p>
        </p:txBody>
      </p:sp>
    </p:spTree>
    <p:extLst>
      <p:ext uri="{BB962C8B-B14F-4D97-AF65-F5344CB8AC3E}">
        <p14:creationId xmlns:p14="http://schemas.microsoft.com/office/powerpoint/2010/main" val="29003474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F077EC-89A3-430D-8F27-342190191B9B}" type="datetimeFigureOut">
              <a:rPr lang="en-GB" smtClean="0"/>
              <a:t>11/02/2016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349F3FB-1A5C-4A6F-898C-66D858A5B62D}" type="slidenum">
              <a:rPr lang="en-GB" smtClean="0"/>
              <a:t>‹#›</a:t>
            </a:fld>
            <a:endParaRPr lang="en-GB"/>
          </a:p>
        </p:txBody>
      </p:sp>
    </p:spTree>
    <p:extLst>
      <p:ext uri="{BB962C8B-B14F-4D97-AF65-F5344CB8AC3E}">
        <p14:creationId xmlns:p14="http://schemas.microsoft.com/office/powerpoint/2010/main" val="32086173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0F077EC-89A3-430D-8F27-342190191B9B}" type="datetimeFigureOut">
              <a:rPr lang="en-GB" smtClean="0"/>
              <a:t>11/02/2016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5349F3FB-1A5C-4A6F-898C-66D858A5B62D}" type="slidenum">
              <a:rPr lang="en-GB" smtClean="0"/>
              <a:t>‹#›</a:t>
            </a:fld>
            <a:endParaRPr lang="en-GB"/>
          </a:p>
        </p:txBody>
      </p:sp>
    </p:spTree>
    <p:extLst>
      <p:ext uri="{BB962C8B-B14F-4D97-AF65-F5344CB8AC3E}">
        <p14:creationId xmlns:p14="http://schemas.microsoft.com/office/powerpoint/2010/main" val="36326953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F077EC-89A3-430D-8F27-342190191B9B}" type="datetimeFigureOut">
              <a:rPr lang="en-GB" smtClean="0"/>
              <a:t>11/02/2016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49F3FB-1A5C-4A6F-898C-66D858A5B62D}" type="slidenum">
              <a:rPr lang="en-GB" smtClean="0"/>
              <a:t>‹#›</a:t>
            </a:fld>
            <a:endParaRPr lang="en-GB"/>
          </a:p>
        </p:txBody>
      </p:sp>
    </p:spTree>
    <p:extLst>
      <p:ext uri="{BB962C8B-B14F-4D97-AF65-F5344CB8AC3E}">
        <p14:creationId xmlns:p14="http://schemas.microsoft.com/office/powerpoint/2010/main" val="31825275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10.jpeg"/><Relationship Id="rId18" Type="http://schemas.openxmlformats.org/officeDocument/2006/relationships/image" Target="../media/image15.png"/><Relationship Id="rId3" Type="http://schemas.openxmlformats.org/officeDocument/2006/relationships/hyperlink" Target="http://www.guillier.org/cambridge/snowday/" TargetMode="External"/><Relationship Id="rId21" Type="http://schemas.openxmlformats.org/officeDocument/2006/relationships/image" Target="../media/image18.png"/><Relationship Id="rId7" Type="http://schemas.openxmlformats.org/officeDocument/2006/relationships/image" Target="../media/image4.png"/><Relationship Id="rId12" Type="http://schemas.openxmlformats.org/officeDocument/2006/relationships/image" Target="../media/image9.png"/><Relationship Id="rId17" Type="http://schemas.openxmlformats.org/officeDocument/2006/relationships/image" Target="../media/image14.png"/><Relationship Id="rId2" Type="http://schemas.openxmlformats.org/officeDocument/2006/relationships/hyperlink" Target="http://www.guillier.org/common/view_image.php?img=/cambridge/snowday/p1314388.jpg" TargetMode="External"/><Relationship Id="rId16" Type="http://schemas.openxmlformats.org/officeDocument/2006/relationships/image" Target="../media/image13.png"/><Relationship Id="rId20" Type="http://schemas.openxmlformats.org/officeDocument/2006/relationships/image" Target="../media/image17.png"/><Relationship Id="rId1" Type="http://schemas.openxmlformats.org/officeDocument/2006/relationships/slideLayout" Target="../slideLayouts/slideLayout7.xml"/><Relationship Id="rId6" Type="http://schemas.openxmlformats.org/officeDocument/2006/relationships/image" Target="../media/image3.png"/><Relationship Id="rId11" Type="http://schemas.openxmlformats.org/officeDocument/2006/relationships/image" Target="../media/image8.png"/><Relationship Id="rId5" Type="http://schemas.openxmlformats.org/officeDocument/2006/relationships/image" Target="../media/image2.png"/><Relationship Id="rId15" Type="http://schemas.openxmlformats.org/officeDocument/2006/relationships/image" Target="../media/image12.png"/><Relationship Id="rId23" Type="http://schemas.openxmlformats.org/officeDocument/2006/relationships/image" Target="../media/image20.png"/><Relationship Id="rId10" Type="http://schemas.openxmlformats.org/officeDocument/2006/relationships/image" Target="../media/image7.png"/><Relationship Id="rId19" Type="http://schemas.openxmlformats.org/officeDocument/2006/relationships/image" Target="../media/image16.png"/><Relationship Id="rId4" Type="http://schemas.openxmlformats.org/officeDocument/2006/relationships/hyperlink" Target="http://www.guillier.org/common/view_image.php?img=/cambridge/snowday/p1314394.jpg" TargetMode="External"/><Relationship Id="rId9" Type="http://schemas.openxmlformats.org/officeDocument/2006/relationships/image" Target="../media/image6.png"/><Relationship Id="rId14" Type="http://schemas.openxmlformats.org/officeDocument/2006/relationships/image" Target="../media/image11.png"/><Relationship Id="rId22" Type="http://schemas.openxmlformats.org/officeDocument/2006/relationships/image" Target="../media/image19.png"/></Relationships>
</file>

<file path=ppt/slides/_rels/slide5.xml.rels><?xml version="1.0" encoding="UTF-8" standalone="yes"?>
<Relationships xmlns="http://schemas.openxmlformats.org/package/2006/relationships"><Relationship Id="rId3" Type="http://schemas.openxmlformats.org/officeDocument/2006/relationships/image" Target="../media/image22.jpeg"/><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smtClean="0"/>
              <a:t>Refining your research proposal</a:t>
            </a:r>
            <a:br>
              <a:rPr lang="en-GB" dirty="0" smtClean="0"/>
            </a:br>
            <a:r>
              <a:rPr lang="en-GB" dirty="0" smtClean="0"/>
              <a:t>planning  and  </a:t>
            </a:r>
            <a:r>
              <a:rPr lang="en-GB" dirty="0" err="1" smtClean="0"/>
              <a:t>actioning</a:t>
            </a:r>
            <a:r>
              <a:rPr lang="en-GB" dirty="0" smtClean="0"/>
              <a:t> it </a:t>
            </a:r>
            <a:endParaRPr lang="en-GB" dirty="0"/>
          </a:p>
        </p:txBody>
      </p:sp>
      <p:sp>
        <p:nvSpPr>
          <p:cNvPr id="3" name="Subtitle 2"/>
          <p:cNvSpPr>
            <a:spLocks noGrp="1"/>
          </p:cNvSpPr>
          <p:nvPr>
            <p:ph type="subTitle" idx="1"/>
          </p:nvPr>
        </p:nvSpPr>
        <p:spPr/>
        <p:txBody>
          <a:bodyPr>
            <a:normAutofit fontScale="70000" lnSpcReduction="20000"/>
          </a:bodyPr>
          <a:lstStyle/>
          <a:p>
            <a:r>
              <a:rPr lang="en-GB" dirty="0" smtClean="0"/>
              <a:t>Prof Gina </a:t>
            </a:r>
            <a:r>
              <a:rPr lang="en-GB" dirty="0" err="1" smtClean="0"/>
              <a:t>Wisker</a:t>
            </a:r>
            <a:endParaRPr lang="en-GB" dirty="0" smtClean="0"/>
          </a:p>
          <a:p>
            <a:r>
              <a:rPr lang="en-GB" dirty="0" smtClean="0"/>
              <a:t>University of Brighton UK</a:t>
            </a:r>
          </a:p>
          <a:p>
            <a:r>
              <a:rPr lang="en-GB" dirty="0" smtClean="0"/>
              <a:t>University of Johannesburg </a:t>
            </a:r>
          </a:p>
          <a:p>
            <a:r>
              <a:rPr lang="en-GB" dirty="0" smtClean="0"/>
              <a:t>Emerging researchers/supervisor workshop series 2016</a:t>
            </a:r>
            <a:endParaRPr lang="en-GB" dirty="0"/>
          </a:p>
        </p:txBody>
      </p:sp>
    </p:spTree>
    <p:extLst>
      <p:ext uri="{BB962C8B-B14F-4D97-AF65-F5344CB8AC3E}">
        <p14:creationId xmlns:p14="http://schemas.microsoft.com/office/powerpoint/2010/main" val="11739415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457200" y="277813"/>
            <a:ext cx="8229600" cy="1293812"/>
          </a:xfrm>
        </p:spPr>
        <p:txBody>
          <a:bodyPr/>
          <a:lstStyle/>
          <a:p>
            <a:pPr eaLnBrk="1" hangingPunct="1"/>
            <a:r>
              <a:rPr lang="en-US" altLang="sv-SE" smtClean="0"/>
              <a:t>Identifying a research question </a:t>
            </a:r>
          </a:p>
        </p:txBody>
      </p:sp>
      <p:sp>
        <p:nvSpPr>
          <p:cNvPr id="19459" name="Rectangle 3"/>
          <p:cNvSpPr>
            <a:spLocks noGrp="1" noChangeArrowheads="1"/>
          </p:cNvSpPr>
          <p:nvPr>
            <p:ph type="body" idx="1"/>
          </p:nvPr>
        </p:nvSpPr>
        <p:spPr>
          <a:xfrm>
            <a:off x="457200" y="714375"/>
            <a:ext cx="8229600" cy="5416550"/>
          </a:xfrm>
        </p:spPr>
        <p:txBody>
          <a:bodyPr/>
          <a:lstStyle/>
          <a:p>
            <a:pPr eaLnBrk="1" hangingPunct="1">
              <a:defRPr/>
            </a:pPr>
            <a:endParaRPr lang="en-GB" sz="1800" dirty="0" smtClean="0">
              <a:effectLst>
                <a:outerShdw blurRad="38100" dist="38100" dir="2700000" algn="tl">
                  <a:srgbClr val="FFFFFF"/>
                </a:outerShdw>
              </a:effectLst>
            </a:endParaRPr>
          </a:p>
          <a:p>
            <a:pPr eaLnBrk="1" hangingPunct="1">
              <a:defRPr/>
            </a:pPr>
            <a:endParaRPr lang="en-GB" sz="1800" dirty="0" smtClean="0">
              <a:effectLst>
                <a:outerShdw blurRad="38100" dist="38100" dir="2700000" algn="tl">
                  <a:srgbClr val="FFFFFF"/>
                </a:outerShdw>
              </a:effectLst>
            </a:endParaRPr>
          </a:p>
          <a:p>
            <a:pPr eaLnBrk="1" hangingPunct="1">
              <a:defRPr/>
            </a:pPr>
            <a:r>
              <a:rPr lang="en-GB" sz="1800" dirty="0" smtClean="0">
                <a:effectLst>
                  <a:outerShdw blurRad="38100" dist="38100" dir="2700000" algn="tl">
                    <a:srgbClr val="FFFFFF"/>
                  </a:outerShdw>
                </a:effectLst>
              </a:rPr>
              <a:t>Whole cake –whole field, all the questions you can ask in all the ways </a:t>
            </a:r>
          </a:p>
        </p:txBody>
      </p:sp>
      <p:sp>
        <p:nvSpPr>
          <p:cNvPr id="62468" name="Oval 4"/>
          <p:cNvSpPr>
            <a:spLocks noChangeArrowheads="1"/>
          </p:cNvSpPr>
          <p:nvPr/>
        </p:nvSpPr>
        <p:spPr bwMode="auto">
          <a:xfrm>
            <a:off x="2195513" y="1628775"/>
            <a:ext cx="3529012" cy="4392613"/>
          </a:xfrm>
          <a:prstGeom prst="ellipse">
            <a:avLst/>
          </a:prstGeom>
          <a:solidFill>
            <a:schemeClr val="accent1"/>
          </a:solidFill>
          <a:ln w="9525">
            <a:solidFill>
              <a:schemeClr val="tx1"/>
            </a:solidFill>
            <a:round/>
            <a:headEnd/>
            <a:tailEnd/>
          </a:ln>
        </p:spPr>
        <p:txBody>
          <a:bodyPr wrap="none" anchor="ctr"/>
          <a:lstStyle>
            <a:lvl1pPr>
              <a:spcBef>
                <a:spcPct val="20000"/>
              </a:spcBef>
              <a:buClr>
                <a:schemeClr val="accent1"/>
              </a:buClr>
              <a:buSzPct val="70000"/>
              <a:buFont typeface="Monotype Sorts" pitchFamily="2" charset="2"/>
              <a:buChar char="n"/>
              <a:defRPr kumimoji="1" sz="3200">
                <a:solidFill>
                  <a:schemeClr val="tx1"/>
                </a:solidFill>
                <a:latin typeface="Arial" charset="0"/>
              </a:defRPr>
            </a:lvl1pPr>
            <a:lvl2pPr marL="742950" indent="-285750">
              <a:spcBef>
                <a:spcPct val="20000"/>
              </a:spcBef>
              <a:buChar char="–"/>
              <a:defRPr kumimoji="1" sz="2800">
                <a:solidFill>
                  <a:schemeClr val="tx1"/>
                </a:solidFill>
                <a:latin typeface="Arial" charset="0"/>
              </a:defRPr>
            </a:lvl2pPr>
            <a:lvl3pPr marL="1143000" indent="-228600">
              <a:spcBef>
                <a:spcPct val="20000"/>
              </a:spcBef>
              <a:buChar char="•"/>
              <a:defRPr kumimoji="1" sz="2400">
                <a:solidFill>
                  <a:schemeClr val="tx1"/>
                </a:solidFill>
                <a:latin typeface="Arial" charset="0"/>
              </a:defRPr>
            </a:lvl3pPr>
            <a:lvl4pPr marL="1600200" indent="-228600">
              <a:spcBef>
                <a:spcPct val="20000"/>
              </a:spcBef>
              <a:buChar char="–"/>
              <a:defRPr kumimoji="1" sz="2000">
                <a:solidFill>
                  <a:schemeClr val="tx1"/>
                </a:solidFill>
                <a:latin typeface="Arial" charset="0"/>
              </a:defRPr>
            </a:lvl4pPr>
            <a:lvl5pPr marL="2057400" indent="-228600">
              <a:spcBef>
                <a:spcPct val="20000"/>
              </a:spcBef>
              <a:buChar char="»"/>
              <a:defRPr kumimoji="1" sz="2000">
                <a:solidFill>
                  <a:schemeClr val="tx1"/>
                </a:solidFill>
                <a:latin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defRPr>
            </a:lvl9pPr>
          </a:lstStyle>
          <a:p>
            <a:pPr>
              <a:spcBef>
                <a:spcPct val="0"/>
              </a:spcBef>
              <a:buClrTx/>
              <a:buSzTx/>
              <a:buFontTx/>
              <a:buNone/>
            </a:pPr>
            <a:endParaRPr kumimoji="0" lang="sv-SE" altLang="sv-SE" sz="2400">
              <a:latin typeface="Times New Roman" pitchFamily="18" charset="0"/>
            </a:endParaRPr>
          </a:p>
        </p:txBody>
      </p:sp>
      <p:sp>
        <p:nvSpPr>
          <p:cNvPr id="62469" name="Line 5"/>
          <p:cNvSpPr>
            <a:spLocks noChangeShapeType="1"/>
          </p:cNvSpPr>
          <p:nvPr/>
        </p:nvSpPr>
        <p:spPr bwMode="auto">
          <a:xfrm>
            <a:off x="3203575" y="1989138"/>
            <a:ext cx="792163" cy="1439862"/>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62470" name="Line 6"/>
          <p:cNvSpPr>
            <a:spLocks noChangeShapeType="1"/>
          </p:cNvSpPr>
          <p:nvPr/>
        </p:nvSpPr>
        <p:spPr bwMode="auto">
          <a:xfrm flipV="1">
            <a:off x="3995738" y="1773238"/>
            <a:ext cx="288925" cy="17272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62471" name="Line 7"/>
          <p:cNvSpPr>
            <a:spLocks noChangeShapeType="1"/>
          </p:cNvSpPr>
          <p:nvPr/>
        </p:nvSpPr>
        <p:spPr bwMode="auto">
          <a:xfrm flipH="1">
            <a:off x="468313" y="2852738"/>
            <a:ext cx="3311525" cy="6477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62472" name="Rectangle 8"/>
          <p:cNvSpPr>
            <a:spLocks noChangeArrowheads="1"/>
          </p:cNvSpPr>
          <p:nvPr/>
        </p:nvSpPr>
        <p:spPr bwMode="auto">
          <a:xfrm>
            <a:off x="539750" y="3860800"/>
            <a:ext cx="914400" cy="914400"/>
          </a:xfrm>
          <a:prstGeom prst="rect">
            <a:avLst/>
          </a:prstGeom>
          <a:solidFill>
            <a:schemeClr val="accent1"/>
          </a:solidFill>
          <a:ln w="9525">
            <a:solidFill>
              <a:schemeClr val="tx1"/>
            </a:solidFill>
            <a:miter lim="800000"/>
            <a:headEnd/>
            <a:tailEnd/>
          </a:ln>
        </p:spPr>
        <p:txBody>
          <a:bodyPr wrap="none" anchor="ctr"/>
          <a:lstStyle>
            <a:lvl1pPr>
              <a:spcBef>
                <a:spcPct val="20000"/>
              </a:spcBef>
              <a:buClr>
                <a:schemeClr val="accent1"/>
              </a:buClr>
              <a:buSzPct val="70000"/>
              <a:buFont typeface="Monotype Sorts" pitchFamily="2" charset="2"/>
              <a:buChar char="n"/>
              <a:defRPr kumimoji="1" sz="3200">
                <a:solidFill>
                  <a:schemeClr val="tx1"/>
                </a:solidFill>
                <a:latin typeface="Arial" charset="0"/>
              </a:defRPr>
            </a:lvl1pPr>
            <a:lvl2pPr marL="742950" indent="-285750">
              <a:spcBef>
                <a:spcPct val="20000"/>
              </a:spcBef>
              <a:buChar char="–"/>
              <a:defRPr kumimoji="1" sz="2800">
                <a:solidFill>
                  <a:schemeClr val="tx1"/>
                </a:solidFill>
                <a:latin typeface="Arial" charset="0"/>
              </a:defRPr>
            </a:lvl2pPr>
            <a:lvl3pPr marL="1143000" indent="-228600">
              <a:spcBef>
                <a:spcPct val="20000"/>
              </a:spcBef>
              <a:buChar char="•"/>
              <a:defRPr kumimoji="1" sz="2400">
                <a:solidFill>
                  <a:schemeClr val="tx1"/>
                </a:solidFill>
                <a:latin typeface="Arial" charset="0"/>
              </a:defRPr>
            </a:lvl3pPr>
            <a:lvl4pPr marL="1600200" indent="-228600">
              <a:spcBef>
                <a:spcPct val="20000"/>
              </a:spcBef>
              <a:buChar char="–"/>
              <a:defRPr kumimoji="1" sz="2000">
                <a:solidFill>
                  <a:schemeClr val="tx1"/>
                </a:solidFill>
                <a:latin typeface="Arial" charset="0"/>
              </a:defRPr>
            </a:lvl4pPr>
            <a:lvl5pPr marL="2057400" indent="-228600">
              <a:spcBef>
                <a:spcPct val="20000"/>
              </a:spcBef>
              <a:buChar char="»"/>
              <a:defRPr kumimoji="1" sz="2000">
                <a:solidFill>
                  <a:schemeClr val="tx1"/>
                </a:solidFill>
                <a:latin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defRPr>
            </a:lvl9pPr>
          </a:lstStyle>
          <a:p>
            <a:pPr algn="ctr">
              <a:spcBef>
                <a:spcPct val="0"/>
              </a:spcBef>
              <a:buClrTx/>
              <a:buSzTx/>
              <a:buFontTx/>
              <a:buNone/>
            </a:pPr>
            <a:r>
              <a:rPr kumimoji="0" lang="en-GB" altLang="sv-SE" sz="2400">
                <a:latin typeface="Times New Roman" pitchFamily="18" charset="0"/>
              </a:rPr>
              <a:t>                       Their slice of </a:t>
            </a:r>
            <a:r>
              <a:rPr kumimoji="0" lang="en-GB" altLang="sv-SE" sz="2400">
                <a:solidFill>
                  <a:srgbClr val="000000"/>
                </a:solidFill>
                <a:latin typeface="Times New Roman" pitchFamily="18" charset="0"/>
              </a:rPr>
              <a:t>t</a:t>
            </a:r>
            <a:r>
              <a:rPr kumimoji="0" lang="en-GB" altLang="sv-SE" sz="2400">
                <a:latin typeface="Times New Roman" pitchFamily="18" charset="0"/>
              </a:rPr>
              <a:t>he cake</a:t>
            </a:r>
          </a:p>
        </p:txBody>
      </p:sp>
      <p:sp>
        <p:nvSpPr>
          <p:cNvPr id="62473" name="Line 9"/>
          <p:cNvSpPr>
            <a:spLocks noChangeShapeType="1"/>
          </p:cNvSpPr>
          <p:nvPr/>
        </p:nvSpPr>
        <p:spPr bwMode="auto">
          <a:xfrm>
            <a:off x="4211638" y="2276475"/>
            <a:ext cx="2592387"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GB"/>
          </a:p>
        </p:txBody>
      </p:sp>
      <p:sp>
        <p:nvSpPr>
          <p:cNvPr id="62474" name="Rectangle 10"/>
          <p:cNvSpPr>
            <a:spLocks noChangeArrowheads="1"/>
          </p:cNvSpPr>
          <p:nvPr/>
        </p:nvSpPr>
        <p:spPr bwMode="auto">
          <a:xfrm>
            <a:off x="7092950" y="2205038"/>
            <a:ext cx="1727200" cy="792162"/>
          </a:xfrm>
          <a:prstGeom prst="rect">
            <a:avLst/>
          </a:prstGeom>
          <a:solidFill>
            <a:schemeClr val="accent1"/>
          </a:solidFill>
          <a:ln w="9525">
            <a:solidFill>
              <a:schemeClr val="tx1"/>
            </a:solidFill>
            <a:miter lim="800000"/>
            <a:headEnd/>
            <a:tailEnd/>
          </a:ln>
        </p:spPr>
        <p:txBody>
          <a:bodyPr wrap="none" anchor="ctr"/>
          <a:lstStyle>
            <a:lvl1pPr>
              <a:spcBef>
                <a:spcPct val="20000"/>
              </a:spcBef>
              <a:buClr>
                <a:schemeClr val="accent1"/>
              </a:buClr>
              <a:buSzPct val="70000"/>
              <a:buFont typeface="Monotype Sorts" pitchFamily="2" charset="2"/>
              <a:buChar char="n"/>
              <a:defRPr kumimoji="1" sz="3200">
                <a:solidFill>
                  <a:schemeClr val="tx1"/>
                </a:solidFill>
                <a:latin typeface="Arial" charset="0"/>
              </a:defRPr>
            </a:lvl1pPr>
            <a:lvl2pPr marL="742950" indent="-285750">
              <a:spcBef>
                <a:spcPct val="20000"/>
              </a:spcBef>
              <a:buChar char="–"/>
              <a:defRPr kumimoji="1" sz="2800">
                <a:solidFill>
                  <a:schemeClr val="tx1"/>
                </a:solidFill>
                <a:latin typeface="Arial" charset="0"/>
              </a:defRPr>
            </a:lvl2pPr>
            <a:lvl3pPr marL="1143000" indent="-228600">
              <a:spcBef>
                <a:spcPct val="20000"/>
              </a:spcBef>
              <a:buChar char="•"/>
              <a:defRPr kumimoji="1" sz="2400">
                <a:solidFill>
                  <a:schemeClr val="tx1"/>
                </a:solidFill>
                <a:latin typeface="Arial" charset="0"/>
              </a:defRPr>
            </a:lvl3pPr>
            <a:lvl4pPr marL="1600200" indent="-228600">
              <a:spcBef>
                <a:spcPct val="20000"/>
              </a:spcBef>
              <a:buChar char="–"/>
              <a:defRPr kumimoji="1" sz="2000">
                <a:solidFill>
                  <a:schemeClr val="tx1"/>
                </a:solidFill>
                <a:latin typeface="Arial" charset="0"/>
              </a:defRPr>
            </a:lvl4pPr>
            <a:lvl5pPr marL="2057400" indent="-228600">
              <a:spcBef>
                <a:spcPct val="20000"/>
              </a:spcBef>
              <a:buChar char="»"/>
              <a:defRPr kumimoji="1" sz="2000">
                <a:solidFill>
                  <a:schemeClr val="tx1"/>
                </a:solidFill>
                <a:latin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defRPr>
            </a:lvl9pPr>
          </a:lstStyle>
          <a:p>
            <a:pPr algn="ctr">
              <a:spcBef>
                <a:spcPct val="0"/>
              </a:spcBef>
              <a:buClrTx/>
              <a:buSzTx/>
              <a:buFontTx/>
              <a:buNone/>
            </a:pPr>
            <a:r>
              <a:rPr kumimoji="0" lang="en-GB" altLang="sv-SE" sz="2400">
                <a:latin typeface="Times New Roman" pitchFamily="18" charset="0"/>
              </a:rPr>
              <a:t>boundaries</a:t>
            </a:r>
          </a:p>
        </p:txBody>
      </p:sp>
    </p:spTree>
    <p:extLst>
      <p:ext uri="{BB962C8B-B14F-4D97-AF65-F5344CB8AC3E}">
        <p14:creationId xmlns:p14="http://schemas.microsoft.com/office/powerpoint/2010/main" val="14921690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Title 1"/>
          <p:cNvSpPr>
            <a:spLocks noGrp="1"/>
          </p:cNvSpPr>
          <p:nvPr>
            <p:ph type="title"/>
          </p:nvPr>
        </p:nvSpPr>
        <p:spPr/>
        <p:txBody>
          <a:bodyPr/>
          <a:lstStyle/>
          <a:p>
            <a:endParaRPr lang="en-GB" altLang="sv-SE" smtClean="0"/>
          </a:p>
        </p:txBody>
      </p:sp>
      <p:sp>
        <p:nvSpPr>
          <p:cNvPr id="63491" name="Content Placeholder 2"/>
          <p:cNvSpPr>
            <a:spLocks noGrp="1"/>
          </p:cNvSpPr>
          <p:nvPr>
            <p:ph idx="1"/>
          </p:nvPr>
        </p:nvSpPr>
        <p:spPr>
          <a:xfrm>
            <a:off x="1173163" y="0"/>
            <a:ext cx="7772400" cy="6858000"/>
          </a:xfrm>
        </p:spPr>
        <p:txBody>
          <a:bodyPr/>
          <a:lstStyle/>
          <a:p>
            <a:r>
              <a:rPr lang="en-GB" altLang="sv-SE" smtClean="0"/>
              <a:t>1 What is the problem  issue and question</a:t>
            </a:r>
          </a:p>
          <a:p>
            <a:r>
              <a:rPr lang="en-GB" altLang="sv-SE" smtClean="0"/>
              <a:t>In the field?</a:t>
            </a:r>
          </a:p>
          <a:p>
            <a:r>
              <a:rPr lang="en-GB" altLang="sv-SE" smtClean="0"/>
              <a:t>2 Why are you going about it the way you are (and how?)</a:t>
            </a:r>
          </a:p>
          <a:p>
            <a:r>
              <a:rPr lang="en-GB" altLang="sv-SE" smtClean="0"/>
              <a:t>3 What is it contributing to knowledge</a:t>
            </a:r>
          </a:p>
          <a:p>
            <a:r>
              <a:rPr lang="en-GB" altLang="sv-SE" smtClean="0"/>
              <a:t>And meaning (ie factually and conceptually)</a:t>
            </a:r>
          </a:p>
        </p:txBody>
      </p:sp>
      <p:sp>
        <p:nvSpPr>
          <p:cNvPr id="4" name="Slide Number Placeholder 3"/>
          <p:cNvSpPr>
            <a:spLocks noGrp="1"/>
          </p:cNvSpPr>
          <p:nvPr>
            <p:ph type="sldNum" sz="quarter" idx="12"/>
          </p:nvPr>
        </p:nvSpPr>
        <p:spPr/>
        <p:txBody>
          <a:bodyPr/>
          <a:lstStyle/>
          <a:p>
            <a:pPr>
              <a:defRPr/>
            </a:pPr>
            <a:fld id="{C122B81F-8E21-4ED0-A110-45F51394DCF2}" type="slidenum">
              <a:rPr lang="en-US" smtClean="0"/>
              <a:pPr>
                <a:defRPr/>
              </a:pPr>
              <a:t>11</a:t>
            </a:fld>
            <a:endParaRPr lang="en-US"/>
          </a:p>
        </p:txBody>
      </p:sp>
    </p:spTree>
    <p:extLst>
      <p:ext uri="{BB962C8B-B14F-4D97-AF65-F5344CB8AC3E}">
        <p14:creationId xmlns:p14="http://schemas.microsoft.com/office/powerpoint/2010/main" val="22029998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itle 1"/>
          <p:cNvSpPr>
            <a:spLocks noGrp="1"/>
          </p:cNvSpPr>
          <p:nvPr>
            <p:ph type="title"/>
          </p:nvPr>
        </p:nvSpPr>
        <p:spPr>
          <a:xfrm>
            <a:off x="1173163" y="457200"/>
            <a:ext cx="7772400" cy="1387475"/>
          </a:xfrm>
        </p:spPr>
        <p:txBody>
          <a:bodyPr>
            <a:normAutofit fontScale="90000"/>
          </a:bodyPr>
          <a:lstStyle/>
          <a:p>
            <a:r>
              <a:rPr lang="en-GB" altLang="sv-SE" smtClean="0"/>
              <a:t>Help me with these students -  How should they go about their research?</a:t>
            </a:r>
            <a:br>
              <a:rPr lang="en-GB" altLang="sv-SE" smtClean="0"/>
            </a:br>
            <a:endParaRPr lang="en-GB" altLang="sv-SE" smtClean="0"/>
          </a:p>
        </p:txBody>
      </p:sp>
      <p:sp>
        <p:nvSpPr>
          <p:cNvPr id="66563" name="Content Placeholder 2"/>
          <p:cNvSpPr>
            <a:spLocks noGrp="1"/>
          </p:cNvSpPr>
          <p:nvPr>
            <p:ph idx="1"/>
          </p:nvPr>
        </p:nvSpPr>
        <p:spPr/>
        <p:txBody>
          <a:bodyPr>
            <a:normAutofit fontScale="92500" lnSpcReduction="10000"/>
          </a:bodyPr>
          <a:lstStyle/>
          <a:p>
            <a:r>
              <a:rPr lang="en-GB" altLang="sv-SE" smtClean="0"/>
              <a:t>‘I want to look at airline terrorism’</a:t>
            </a:r>
          </a:p>
          <a:p>
            <a:endParaRPr lang="en-GB" altLang="sv-SE" smtClean="0"/>
          </a:p>
          <a:p>
            <a:r>
              <a:rPr lang="en-GB" altLang="sv-SE" smtClean="0"/>
              <a:t>I’m interested in literary vampires’</a:t>
            </a:r>
          </a:p>
          <a:p>
            <a:endParaRPr lang="en-GB" altLang="sv-SE" smtClean="0"/>
          </a:p>
          <a:p>
            <a:r>
              <a:rPr lang="en-GB" altLang="sv-SE" smtClean="0"/>
              <a:t>I want to look at how first world countries help third world countries</a:t>
            </a:r>
          </a:p>
          <a:p>
            <a:endParaRPr lang="en-GB" altLang="sv-SE" smtClean="0"/>
          </a:p>
          <a:p>
            <a:r>
              <a:rPr lang="en-GB" altLang="sv-SE" smtClean="0"/>
              <a:t>I’m looking at the relationship between fruit flies and alzheimers </a:t>
            </a:r>
          </a:p>
          <a:p>
            <a:endParaRPr lang="en-GB" altLang="sv-SE" smtClean="0"/>
          </a:p>
        </p:txBody>
      </p:sp>
      <p:sp>
        <p:nvSpPr>
          <p:cNvPr id="4" name="Slide Number Placeholder 3"/>
          <p:cNvSpPr>
            <a:spLocks noGrp="1"/>
          </p:cNvSpPr>
          <p:nvPr>
            <p:ph type="sldNum" sz="quarter" idx="12"/>
          </p:nvPr>
        </p:nvSpPr>
        <p:spPr/>
        <p:txBody>
          <a:bodyPr/>
          <a:lstStyle/>
          <a:p>
            <a:pPr>
              <a:defRPr/>
            </a:pPr>
            <a:fld id="{DE17D608-B1DD-4E91-862A-6F3145F07D48}" type="slidenum">
              <a:rPr lang="en-US" smtClean="0"/>
              <a:pPr>
                <a:defRPr/>
              </a:pPr>
              <a:t>12</a:t>
            </a:fld>
            <a:endParaRPr lang="en-US"/>
          </a:p>
        </p:txBody>
      </p:sp>
    </p:spTree>
    <p:extLst>
      <p:ext uri="{BB962C8B-B14F-4D97-AF65-F5344CB8AC3E}">
        <p14:creationId xmlns:p14="http://schemas.microsoft.com/office/powerpoint/2010/main" val="1524694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Research proposal</a:t>
            </a:r>
            <a:endParaRPr lang="en-GB" dirty="0"/>
          </a:p>
        </p:txBody>
      </p:sp>
      <p:sp>
        <p:nvSpPr>
          <p:cNvPr id="3" name="Content Placeholder 2"/>
          <p:cNvSpPr>
            <a:spLocks noGrp="1"/>
          </p:cNvSpPr>
          <p:nvPr>
            <p:ph idx="1"/>
          </p:nvPr>
        </p:nvSpPr>
        <p:spPr/>
        <p:txBody>
          <a:bodyPr>
            <a:normAutofit/>
          </a:bodyPr>
          <a:lstStyle/>
          <a:p>
            <a:r>
              <a:rPr lang="en-GB" dirty="0" smtClean="0"/>
              <a:t>what does a research proposal aim to do ?</a:t>
            </a:r>
          </a:p>
          <a:p>
            <a:r>
              <a:rPr lang="en-GB" dirty="0" smtClean="0"/>
              <a:t>What does it look like?</a:t>
            </a:r>
          </a:p>
          <a:p>
            <a:r>
              <a:rPr lang="en-GB" dirty="0" smtClean="0"/>
              <a:t>Consideration of the research proposal information and examples </a:t>
            </a:r>
          </a:p>
          <a:p>
            <a:endParaRPr lang="en-GB" dirty="0"/>
          </a:p>
        </p:txBody>
      </p:sp>
    </p:spTree>
    <p:extLst>
      <p:ext uri="{BB962C8B-B14F-4D97-AF65-F5344CB8AC3E}">
        <p14:creationId xmlns:p14="http://schemas.microsoft.com/office/powerpoint/2010/main" val="7417726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smtClean="0"/>
              <a:t>What is yours like ?</a:t>
            </a:r>
          </a:p>
          <a:p>
            <a:r>
              <a:rPr lang="en-GB" dirty="0" smtClean="0"/>
              <a:t>What are its strengths and weakness?</a:t>
            </a:r>
          </a:p>
          <a:p>
            <a:r>
              <a:rPr lang="en-GB" dirty="0" smtClean="0"/>
              <a:t>Is it fit for purpose? </a:t>
            </a:r>
          </a:p>
        </p:txBody>
      </p:sp>
    </p:spTree>
    <p:extLst>
      <p:ext uri="{BB962C8B-B14F-4D97-AF65-F5344CB8AC3E}">
        <p14:creationId xmlns:p14="http://schemas.microsoft.com/office/powerpoint/2010/main" val="24223203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smtClean="0"/>
              <a:t>What have you done so far to action it?</a:t>
            </a:r>
          </a:p>
          <a:p>
            <a:r>
              <a:rPr lang="en-GB" dirty="0" smtClean="0"/>
              <a:t>Any issues?</a:t>
            </a:r>
            <a:endParaRPr lang="en-GB" dirty="0" smtClean="0"/>
          </a:p>
          <a:p>
            <a:r>
              <a:rPr lang="en-GB" dirty="0" smtClean="0"/>
              <a:t>What do you need to do next?</a:t>
            </a:r>
            <a:endParaRPr lang="en-GB" dirty="0" smtClean="0"/>
          </a:p>
          <a:p>
            <a:endParaRPr lang="en-GB" dirty="0" smtClean="0"/>
          </a:p>
          <a:p>
            <a:endParaRPr lang="en-GB" dirty="0"/>
          </a:p>
        </p:txBody>
      </p:sp>
    </p:spTree>
    <p:extLst>
      <p:ext uri="{BB962C8B-B14F-4D97-AF65-F5344CB8AC3E}">
        <p14:creationId xmlns:p14="http://schemas.microsoft.com/office/powerpoint/2010/main" val="11378164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Title 1"/>
          <p:cNvSpPr>
            <a:spLocks noGrp="1"/>
          </p:cNvSpPr>
          <p:nvPr>
            <p:ph type="title"/>
          </p:nvPr>
        </p:nvSpPr>
        <p:spPr/>
        <p:txBody>
          <a:bodyPr/>
          <a:lstStyle/>
          <a:p>
            <a:endParaRPr lang="en-GB" altLang="sv-SE" smtClean="0"/>
          </a:p>
        </p:txBody>
      </p:sp>
      <p:sp>
        <p:nvSpPr>
          <p:cNvPr id="64515" name="Content Placeholder 2"/>
          <p:cNvSpPr>
            <a:spLocks noGrp="1"/>
          </p:cNvSpPr>
          <p:nvPr>
            <p:ph idx="1"/>
          </p:nvPr>
        </p:nvSpPr>
        <p:spPr>
          <a:xfrm>
            <a:off x="179512" y="0"/>
            <a:ext cx="8766051" cy="6096000"/>
          </a:xfrm>
        </p:spPr>
        <p:txBody>
          <a:bodyPr>
            <a:normAutofit fontScale="85000" lnSpcReduction="20000"/>
          </a:bodyPr>
          <a:lstStyle/>
          <a:p>
            <a:pPr marL="0" indent="0">
              <a:buNone/>
            </a:pPr>
            <a:r>
              <a:rPr lang="en-GB" altLang="sv-SE" sz="2800" b="1" dirty="0" smtClean="0"/>
              <a:t>Work on your own and with others to </a:t>
            </a:r>
          </a:p>
          <a:p>
            <a:r>
              <a:rPr lang="en-GB" altLang="sv-SE" sz="2800" dirty="0" smtClean="0"/>
              <a:t>Consider and discuss  questions </a:t>
            </a:r>
            <a:r>
              <a:rPr lang="en-GB" altLang="sv-SE" sz="2800" dirty="0" smtClean="0"/>
              <a:t>to </a:t>
            </a:r>
            <a:endParaRPr lang="en-GB" altLang="sv-SE" sz="2800" dirty="0" smtClean="0"/>
          </a:p>
          <a:p>
            <a:r>
              <a:rPr lang="en-GB" altLang="sv-SE" sz="2800" dirty="0" smtClean="0"/>
              <a:t>prompt </a:t>
            </a:r>
            <a:r>
              <a:rPr lang="en-GB" altLang="sv-SE" sz="2800" dirty="0" smtClean="0"/>
              <a:t>thought and clear expression </a:t>
            </a:r>
            <a:endParaRPr lang="en-GB" altLang="sv-SE" sz="2800" dirty="0" smtClean="0"/>
          </a:p>
          <a:p>
            <a:r>
              <a:rPr lang="en-GB" altLang="sv-SE" sz="2800" dirty="0" smtClean="0"/>
              <a:t>Find, share discuss process useful models to feed into your own development , </a:t>
            </a:r>
          </a:p>
          <a:p>
            <a:r>
              <a:rPr lang="en-GB" altLang="sv-SE" sz="2800" dirty="0" smtClean="0"/>
              <a:t> </a:t>
            </a:r>
            <a:r>
              <a:rPr lang="en-GB" altLang="sv-SE" sz="2800" dirty="0" smtClean="0"/>
              <a:t>helping, </a:t>
            </a:r>
            <a:r>
              <a:rPr lang="en-GB" altLang="sv-SE" sz="2800" dirty="0" smtClean="0"/>
              <a:t>enable </a:t>
            </a:r>
            <a:r>
              <a:rPr lang="en-GB" altLang="sv-SE" sz="2800" dirty="0" smtClean="0"/>
              <a:t>and </a:t>
            </a:r>
            <a:r>
              <a:rPr lang="en-GB" altLang="sv-SE" sz="2800" dirty="0" smtClean="0"/>
              <a:t>empower yourself and others  </a:t>
            </a:r>
            <a:r>
              <a:rPr lang="en-GB" altLang="sv-SE" sz="2800" dirty="0" smtClean="0"/>
              <a:t>to:</a:t>
            </a:r>
          </a:p>
          <a:p>
            <a:pPr marL="0" indent="0">
              <a:buNone/>
            </a:pPr>
            <a:r>
              <a:rPr lang="en-GB" altLang="sv-SE" sz="2800" dirty="0" smtClean="0"/>
              <a:t> </a:t>
            </a:r>
          </a:p>
          <a:p>
            <a:pPr marL="0" indent="0">
              <a:buNone/>
            </a:pPr>
            <a:r>
              <a:rPr lang="en-GB" altLang="sv-SE" sz="2800" dirty="0" smtClean="0"/>
              <a:t>•	</a:t>
            </a:r>
            <a:r>
              <a:rPr lang="en-GB" altLang="sv-SE" sz="2800" b="1" dirty="0" err="1" smtClean="0"/>
              <a:t>Problematise</a:t>
            </a:r>
            <a:r>
              <a:rPr lang="en-GB" altLang="sv-SE" sz="2800" dirty="0" smtClean="0"/>
              <a:t> – question and unpick what is given or taken for granted as ‘natural’.</a:t>
            </a:r>
          </a:p>
          <a:p>
            <a:pPr marL="0" indent="0">
              <a:buNone/>
            </a:pPr>
            <a:r>
              <a:rPr lang="en-GB" altLang="sv-SE" sz="2800" dirty="0" smtClean="0"/>
              <a:t> </a:t>
            </a:r>
          </a:p>
          <a:p>
            <a:pPr marL="0" indent="0">
              <a:buNone/>
            </a:pPr>
            <a:r>
              <a:rPr lang="en-GB" altLang="sv-SE" sz="2800" dirty="0" smtClean="0"/>
              <a:t>•	</a:t>
            </a:r>
            <a:r>
              <a:rPr lang="en-GB" altLang="sv-SE" sz="2800" b="1" dirty="0" smtClean="0"/>
              <a:t>Conceptualis</a:t>
            </a:r>
            <a:r>
              <a:rPr lang="en-GB" altLang="sv-SE" sz="2800" dirty="0" smtClean="0"/>
              <a:t>e – move beyond the descriptive to identifying concepts or ideas that underlie the representation of experience</a:t>
            </a:r>
            <a:r>
              <a:rPr lang="en-GB" altLang="sv-SE" sz="2800" dirty="0" smtClean="0"/>
              <a:t>.</a:t>
            </a:r>
          </a:p>
          <a:p>
            <a:pPr marL="0" indent="0">
              <a:buNone/>
            </a:pPr>
            <a:endParaRPr lang="en-GB" altLang="sv-SE" sz="2800" dirty="0" smtClean="0"/>
          </a:p>
          <a:p>
            <a:r>
              <a:rPr lang="en-GB" altLang="sv-SE" sz="2800" dirty="0" smtClean="0"/>
              <a:t> </a:t>
            </a:r>
            <a:r>
              <a:rPr lang="en-GB" altLang="sv-SE" sz="2800" dirty="0" smtClean="0"/>
              <a:t>      </a:t>
            </a:r>
            <a:r>
              <a:rPr lang="en-GB" altLang="sv-SE" sz="2800" b="1" dirty="0" smtClean="0"/>
              <a:t> Action- </a:t>
            </a:r>
            <a:r>
              <a:rPr lang="en-GB" altLang="sv-SE" sz="2800" dirty="0" smtClean="0"/>
              <a:t>Make it doable –get on with putting the proposal into action</a:t>
            </a:r>
          </a:p>
          <a:p>
            <a:endParaRPr lang="en-GB" altLang="sv-SE" sz="2800" dirty="0" smtClean="0"/>
          </a:p>
          <a:p>
            <a:r>
              <a:rPr lang="en-GB" altLang="sv-SE" sz="2800" dirty="0" smtClean="0"/>
              <a:t>        </a:t>
            </a:r>
            <a:r>
              <a:rPr lang="en-GB" altLang="sv-SE" sz="2800" b="1" dirty="0" smtClean="0"/>
              <a:t>Troubleshoot  problems  </a:t>
            </a:r>
            <a:r>
              <a:rPr lang="en-GB" altLang="sv-SE" sz="2800" dirty="0" smtClean="0"/>
              <a:t>- and keep going </a:t>
            </a:r>
            <a:endParaRPr lang="en-GB" altLang="sv-SE" sz="2800" dirty="0" smtClean="0"/>
          </a:p>
          <a:p>
            <a:endParaRPr lang="en-GB" altLang="sv-SE" sz="2800" dirty="0" smtClean="0"/>
          </a:p>
        </p:txBody>
      </p:sp>
      <p:sp>
        <p:nvSpPr>
          <p:cNvPr id="4" name="Slide Number Placeholder 3"/>
          <p:cNvSpPr>
            <a:spLocks noGrp="1"/>
          </p:cNvSpPr>
          <p:nvPr>
            <p:ph type="sldNum" sz="quarter" idx="12"/>
          </p:nvPr>
        </p:nvSpPr>
        <p:spPr/>
        <p:txBody>
          <a:bodyPr/>
          <a:lstStyle/>
          <a:p>
            <a:pPr>
              <a:defRPr/>
            </a:pPr>
            <a:fld id="{E606898F-876D-405E-8579-E123CE105C4D}" type="slidenum">
              <a:rPr lang="en-US" smtClean="0"/>
              <a:pPr>
                <a:defRPr/>
              </a:pPr>
              <a:t>16</a:t>
            </a:fld>
            <a:endParaRPr lang="en-US"/>
          </a:p>
        </p:txBody>
      </p:sp>
    </p:spTree>
    <p:extLst>
      <p:ext uri="{BB962C8B-B14F-4D97-AF65-F5344CB8AC3E}">
        <p14:creationId xmlns:p14="http://schemas.microsoft.com/office/powerpoint/2010/main" val="167319954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Title 1"/>
          <p:cNvSpPr>
            <a:spLocks noGrp="1"/>
          </p:cNvSpPr>
          <p:nvPr>
            <p:ph type="title"/>
          </p:nvPr>
        </p:nvSpPr>
        <p:spPr/>
        <p:txBody>
          <a:bodyPr>
            <a:normAutofit fontScale="90000"/>
          </a:bodyPr>
          <a:lstStyle/>
          <a:p>
            <a:r>
              <a:rPr lang="en-GB" altLang="sv-SE" dirty="0" smtClean="0"/>
              <a:t>Putting research proposals into action-the research </a:t>
            </a:r>
            <a:endParaRPr lang="en-GB" altLang="sv-SE" dirty="0" smtClean="0"/>
          </a:p>
        </p:txBody>
      </p:sp>
      <p:sp>
        <p:nvSpPr>
          <p:cNvPr id="65539" name="Content Placeholder 2"/>
          <p:cNvSpPr>
            <a:spLocks noGrp="1"/>
          </p:cNvSpPr>
          <p:nvPr>
            <p:ph idx="1"/>
          </p:nvPr>
        </p:nvSpPr>
        <p:spPr>
          <a:xfrm>
            <a:off x="0" y="1340768"/>
            <a:ext cx="8945563" cy="5517232"/>
          </a:xfrm>
        </p:spPr>
        <p:txBody>
          <a:bodyPr>
            <a:normAutofit/>
          </a:bodyPr>
          <a:lstStyle/>
          <a:p>
            <a:pPr marL="0" indent="0">
              <a:buNone/>
            </a:pPr>
            <a:r>
              <a:rPr lang="en-GB" altLang="sv-SE" sz="1600" dirty="0" smtClean="0"/>
              <a:t>•	</a:t>
            </a:r>
            <a:r>
              <a:rPr lang="en-GB" altLang="sv-SE" sz="2400" b="1" dirty="0" smtClean="0"/>
              <a:t>Plan</a:t>
            </a:r>
            <a:r>
              <a:rPr lang="en-GB" altLang="sv-SE" sz="2400" dirty="0" smtClean="0"/>
              <a:t> – organise ways of asking research questions or testing hypotheses that are realistic, achievable, timed.</a:t>
            </a:r>
          </a:p>
          <a:p>
            <a:pPr marL="0" indent="0">
              <a:buNone/>
            </a:pPr>
            <a:r>
              <a:rPr lang="en-GB" altLang="sv-SE" sz="2400" dirty="0" smtClean="0"/>
              <a:t> </a:t>
            </a:r>
          </a:p>
          <a:p>
            <a:pPr marL="0" indent="0">
              <a:buNone/>
            </a:pPr>
            <a:r>
              <a:rPr lang="en-GB" altLang="sv-SE" sz="2400" dirty="0" smtClean="0"/>
              <a:t>•	</a:t>
            </a:r>
            <a:r>
              <a:rPr lang="en-GB" altLang="sv-SE" sz="2400" b="1" dirty="0" smtClean="0"/>
              <a:t>Action </a:t>
            </a:r>
            <a:r>
              <a:rPr lang="en-GB" altLang="sv-SE" sz="2400" dirty="0" smtClean="0"/>
              <a:t>– translate a plan into a series of actions, processes and linked activities.</a:t>
            </a:r>
          </a:p>
          <a:p>
            <a:pPr marL="0" indent="0">
              <a:buNone/>
            </a:pPr>
            <a:r>
              <a:rPr lang="en-GB" altLang="sv-SE" sz="2400" dirty="0" smtClean="0"/>
              <a:t> </a:t>
            </a:r>
          </a:p>
          <a:p>
            <a:pPr marL="0" indent="0">
              <a:buNone/>
            </a:pPr>
            <a:r>
              <a:rPr lang="en-GB" altLang="sv-SE" sz="2400" dirty="0" smtClean="0"/>
              <a:t>•	</a:t>
            </a:r>
            <a:r>
              <a:rPr lang="en-GB" altLang="sv-SE" sz="2400" b="1" dirty="0" smtClean="0"/>
              <a:t>Manage </a:t>
            </a:r>
            <a:r>
              <a:rPr lang="en-GB" altLang="sv-SE" sz="2400" dirty="0" smtClean="0"/>
              <a:t>– pull together data, activities, and ideas.</a:t>
            </a:r>
          </a:p>
          <a:p>
            <a:pPr marL="0" indent="0">
              <a:buNone/>
            </a:pPr>
            <a:r>
              <a:rPr lang="en-GB" altLang="sv-SE" sz="2400" dirty="0" smtClean="0"/>
              <a:t> </a:t>
            </a:r>
          </a:p>
        </p:txBody>
      </p:sp>
      <p:sp>
        <p:nvSpPr>
          <p:cNvPr id="4" name="Slide Number Placeholder 3"/>
          <p:cNvSpPr>
            <a:spLocks noGrp="1"/>
          </p:cNvSpPr>
          <p:nvPr>
            <p:ph type="sldNum" sz="quarter" idx="12"/>
          </p:nvPr>
        </p:nvSpPr>
        <p:spPr/>
        <p:txBody>
          <a:bodyPr/>
          <a:lstStyle/>
          <a:p>
            <a:pPr>
              <a:defRPr/>
            </a:pPr>
            <a:fld id="{E4C7DB1E-3F86-4B8D-B80E-A01ABA51319C}" type="slidenum">
              <a:rPr lang="en-US" smtClean="0"/>
              <a:pPr>
                <a:defRPr/>
              </a:pPr>
              <a:t>17</a:t>
            </a:fld>
            <a:endParaRPr lang="en-US"/>
          </a:p>
        </p:txBody>
      </p:sp>
    </p:spTree>
    <p:extLst>
      <p:ext uri="{BB962C8B-B14F-4D97-AF65-F5344CB8AC3E}">
        <p14:creationId xmlns:p14="http://schemas.microsoft.com/office/powerpoint/2010/main" val="37023545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a:xfrm>
            <a:off x="457200" y="260648"/>
            <a:ext cx="8229600" cy="6408712"/>
          </a:xfrm>
        </p:spPr>
        <p:txBody>
          <a:bodyPr>
            <a:normAutofit fontScale="70000" lnSpcReduction="20000"/>
          </a:bodyPr>
          <a:lstStyle/>
          <a:p>
            <a:pPr marL="0" indent="0">
              <a:buNone/>
            </a:pPr>
            <a:r>
              <a:rPr lang="en-GB" altLang="sv-SE" dirty="0" smtClean="0"/>
              <a:t>•	</a:t>
            </a:r>
            <a:r>
              <a:rPr lang="en-GB" altLang="sv-SE" b="1" dirty="0" smtClean="0"/>
              <a:t>Analys</a:t>
            </a:r>
            <a:r>
              <a:rPr lang="en-GB" altLang="sv-SE" dirty="0" smtClean="0"/>
              <a:t>e – ask questions of data, theories and theorists, drawing them together into categories and themes that emerge or have been identified, helping the student to make sense of and sum up the meaning and contribution of what they have found.</a:t>
            </a:r>
          </a:p>
          <a:p>
            <a:pPr marL="0" indent="0">
              <a:buNone/>
            </a:pPr>
            <a:r>
              <a:rPr lang="en-GB" altLang="sv-SE" dirty="0" smtClean="0"/>
              <a:t> </a:t>
            </a:r>
          </a:p>
          <a:p>
            <a:pPr marL="0" indent="0">
              <a:buNone/>
            </a:pPr>
            <a:r>
              <a:rPr lang="en-GB" altLang="sv-SE" dirty="0" smtClean="0"/>
              <a:t>•	</a:t>
            </a:r>
            <a:r>
              <a:rPr lang="en-GB" altLang="sv-SE" b="1" dirty="0" smtClean="0"/>
              <a:t>Reflect and evaluate </a:t>
            </a:r>
            <a:r>
              <a:rPr lang="en-GB" altLang="sv-SE" dirty="0" smtClean="0"/>
              <a:t>– What happened? What was found? What does this mean? Does this make any significant contribution, challenges, change?</a:t>
            </a:r>
          </a:p>
          <a:p>
            <a:pPr marL="0" indent="0">
              <a:buNone/>
            </a:pPr>
            <a:r>
              <a:rPr lang="en-GB" altLang="sv-SE" dirty="0" smtClean="0"/>
              <a:t> </a:t>
            </a:r>
          </a:p>
          <a:p>
            <a:pPr marL="0" indent="0">
              <a:buNone/>
            </a:pPr>
            <a:r>
              <a:rPr lang="en-GB" altLang="sv-SE" dirty="0" smtClean="0"/>
              <a:t>•	</a:t>
            </a:r>
            <a:r>
              <a:rPr lang="en-GB" altLang="sv-SE" b="1" dirty="0" smtClean="0"/>
              <a:t>Make it all coherent </a:t>
            </a:r>
            <a:r>
              <a:rPr lang="en-GB" altLang="sv-SE" dirty="0" smtClean="0"/>
              <a:t>– find the right format, language, shape, expression, connections between arguments, sense of the impact, and meaning of it all – so it is coherent:</a:t>
            </a:r>
          </a:p>
          <a:p>
            <a:pPr marL="0" indent="0">
              <a:buNone/>
            </a:pPr>
            <a:r>
              <a:rPr lang="en-GB" altLang="sv-SE" dirty="0" smtClean="0"/>
              <a:t>	1  at the level of argument;</a:t>
            </a:r>
          </a:p>
          <a:p>
            <a:pPr marL="0" indent="0">
              <a:buNone/>
            </a:pPr>
            <a:r>
              <a:rPr lang="en-GB" altLang="sv-SE" dirty="0" smtClean="0"/>
              <a:t>	2  at the level of expression and presentation;</a:t>
            </a:r>
          </a:p>
          <a:p>
            <a:pPr marL="0" indent="0">
              <a:buNone/>
            </a:pPr>
            <a:r>
              <a:rPr lang="en-GB" altLang="sv-SE" dirty="0" smtClean="0"/>
              <a:t>	3  conceptually – the piece of research finally expands and clarifies ideas or concepts </a:t>
            </a:r>
            <a:r>
              <a:rPr lang="en-GB" altLang="sv-SE" i="1" dirty="0" smtClean="0"/>
              <a:t>because</a:t>
            </a:r>
            <a:r>
              <a:rPr lang="en-GB" altLang="sv-SE" dirty="0" smtClean="0"/>
              <a:t> the questions were asked using those concepts, theories and methods and were analysed and reflected on.</a:t>
            </a:r>
          </a:p>
          <a:p>
            <a:pPr marL="0" indent="0">
              <a:buNone/>
            </a:pPr>
            <a:r>
              <a:rPr lang="en-GB" altLang="sv-SE" dirty="0" smtClean="0"/>
              <a:t> </a:t>
            </a:r>
          </a:p>
          <a:p>
            <a:endParaRPr lang="en-GB" dirty="0"/>
          </a:p>
        </p:txBody>
      </p:sp>
    </p:spTree>
    <p:extLst>
      <p:ext uri="{BB962C8B-B14F-4D97-AF65-F5344CB8AC3E}">
        <p14:creationId xmlns:p14="http://schemas.microsoft.com/office/powerpoint/2010/main" val="178589896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ChangeArrowheads="1"/>
          </p:cNvSpPr>
          <p:nvPr/>
        </p:nvSpPr>
        <p:spPr bwMode="auto">
          <a:xfrm>
            <a:off x="2667000" y="1524000"/>
            <a:ext cx="914400" cy="4648200"/>
          </a:xfrm>
          <a:prstGeom prst="rect">
            <a:avLst/>
          </a:prstGeom>
          <a:solidFill>
            <a:schemeClr val="accent1"/>
          </a:solidFill>
          <a:ln w="9525">
            <a:solidFill>
              <a:schemeClr val="tx1"/>
            </a:solidFill>
            <a:miter lim="800000"/>
            <a:headEnd/>
            <a:tailEnd/>
          </a:ln>
        </p:spPr>
        <p:txBody>
          <a:bodyPr wrap="none" anchor="ctr"/>
          <a:lstStyle>
            <a:lvl1pPr>
              <a:spcBef>
                <a:spcPct val="20000"/>
              </a:spcBef>
              <a:buClr>
                <a:schemeClr val="accent1"/>
              </a:buClr>
              <a:buSzPct val="70000"/>
              <a:buFont typeface="Monotype Sorts" pitchFamily="2" charset="2"/>
              <a:buChar char="n"/>
              <a:defRPr kumimoji="1" sz="3200">
                <a:solidFill>
                  <a:schemeClr val="tx1"/>
                </a:solidFill>
                <a:latin typeface="Arial" charset="0"/>
              </a:defRPr>
            </a:lvl1pPr>
            <a:lvl2pPr marL="742950" indent="-285750">
              <a:spcBef>
                <a:spcPct val="20000"/>
              </a:spcBef>
              <a:buChar char="–"/>
              <a:defRPr kumimoji="1" sz="2800">
                <a:solidFill>
                  <a:schemeClr val="tx1"/>
                </a:solidFill>
                <a:latin typeface="Arial" charset="0"/>
              </a:defRPr>
            </a:lvl2pPr>
            <a:lvl3pPr marL="1143000" indent="-228600">
              <a:spcBef>
                <a:spcPct val="20000"/>
              </a:spcBef>
              <a:buChar char="•"/>
              <a:defRPr kumimoji="1" sz="2400">
                <a:solidFill>
                  <a:schemeClr val="tx1"/>
                </a:solidFill>
                <a:latin typeface="Arial" charset="0"/>
              </a:defRPr>
            </a:lvl3pPr>
            <a:lvl4pPr marL="1600200" indent="-228600">
              <a:spcBef>
                <a:spcPct val="20000"/>
              </a:spcBef>
              <a:buChar char="–"/>
              <a:defRPr kumimoji="1" sz="2000">
                <a:solidFill>
                  <a:schemeClr val="tx1"/>
                </a:solidFill>
                <a:latin typeface="Arial" charset="0"/>
              </a:defRPr>
            </a:lvl4pPr>
            <a:lvl5pPr marL="2057400" indent="-228600">
              <a:spcBef>
                <a:spcPct val="20000"/>
              </a:spcBef>
              <a:buChar char="»"/>
              <a:defRPr kumimoji="1" sz="2000">
                <a:solidFill>
                  <a:schemeClr val="tx1"/>
                </a:solidFill>
                <a:latin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defRPr>
            </a:lvl9pPr>
          </a:lstStyle>
          <a:p>
            <a:pPr>
              <a:spcBef>
                <a:spcPct val="0"/>
              </a:spcBef>
              <a:buClrTx/>
              <a:buSzTx/>
              <a:buFontTx/>
              <a:buNone/>
            </a:pPr>
            <a:endParaRPr kumimoji="0" lang="sv-SE" altLang="sv-SE" sz="2400">
              <a:latin typeface="Times New Roman" pitchFamily="18" charset="0"/>
            </a:endParaRPr>
          </a:p>
        </p:txBody>
      </p:sp>
      <p:sp>
        <p:nvSpPr>
          <p:cNvPr id="67587" name="Rectangle 3"/>
          <p:cNvSpPr>
            <a:spLocks noChangeArrowheads="1"/>
          </p:cNvSpPr>
          <p:nvPr/>
        </p:nvSpPr>
        <p:spPr bwMode="auto">
          <a:xfrm>
            <a:off x="5715000" y="1447800"/>
            <a:ext cx="990600" cy="4724400"/>
          </a:xfrm>
          <a:prstGeom prst="rect">
            <a:avLst/>
          </a:prstGeom>
          <a:solidFill>
            <a:schemeClr val="accent1"/>
          </a:solidFill>
          <a:ln w="9525">
            <a:solidFill>
              <a:schemeClr val="tx1"/>
            </a:solidFill>
            <a:miter lim="800000"/>
            <a:headEnd/>
            <a:tailEnd/>
          </a:ln>
        </p:spPr>
        <p:txBody>
          <a:bodyPr wrap="none" anchor="ctr"/>
          <a:lstStyle>
            <a:lvl1pPr>
              <a:spcBef>
                <a:spcPct val="20000"/>
              </a:spcBef>
              <a:buClr>
                <a:schemeClr val="accent1"/>
              </a:buClr>
              <a:buSzPct val="70000"/>
              <a:buFont typeface="Monotype Sorts" pitchFamily="2" charset="2"/>
              <a:buChar char="n"/>
              <a:defRPr kumimoji="1" sz="3200">
                <a:solidFill>
                  <a:schemeClr val="tx1"/>
                </a:solidFill>
                <a:latin typeface="Arial" charset="0"/>
              </a:defRPr>
            </a:lvl1pPr>
            <a:lvl2pPr marL="742950" indent="-285750">
              <a:spcBef>
                <a:spcPct val="20000"/>
              </a:spcBef>
              <a:buChar char="–"/>
              <a:defRPr kumimoji="1" sz="2800">
                <a:solidFill>
                  <a:schemeClr val="tx1"/>
                </a:solidFill>
                <a:latin typeface="Arial" charset="0"/>
              </a:defRPr>
            </a:lvl2pPr>
            <a:lvl3pPr marL="1143000" indent="-228600">
              <a:spcBef>
                <a:spcPct val="20000"/>
              </a:spcBef>
              <a:buChar char="•"/>
              <a:defRPr kumimoji="1" sz="2400">
                <a:solidFill>
                  <a:schemeClr val="tx1"/>
                </a:solidFill>
                <a:latin typeface="Arial" charset="0"/>
              </a:defRPr>
            </a:lvl3pPr>
            <a:lvl4pPr marL="1600200" indent="-228600">
              <a:spcBef>
                <a:spcPct val="20000"/>
              </a:spcBef>
              <a:buChar char="–"/>
              <a:defRPr kumimoji="1" sz="2000">
                <a:solidFill>
                  <a:schemeClr val="tx1"/>
                </a:solidFill>
                <a:latin typeface="Arial" charset="0"/>
              </a:defRPr>
            </a:lvl4pPr>
            <a:lvl5pPr marL="2057400" indent="-228600">
              <a:spcBef>
                <a:spcPct val="20000"/>
              </a:spcBef>
              <a:buChar char="»"/>
              <a:defRPr kumimoji="1" sz="2000">
                <a:solidFill>
                  <a:schemeClr val="tx1"/>
                </a:solidFill>
                <a:latin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defRPr>
            </a:lvl9pPr>
          </a:lstStyle>
          <a:p>
            <a:pPr>
              <a:spcBef>
                <a:spcPct val="0"/>
              </a:spcBef>
              <a:buClrTx/>
              <a:buSzTx/>
              <a:buFontTx/>
              <a:buNone/>
            </a:pPr>
            <a:endParaRPr kumimoji="0" lang="sv-SE" altLang="sv-SE" sz="2400">
              <a:latin typeface="Times New Roman" pitchFamily="18" charset="0"/>
            </a:endParaRPr>
          </a:p>
        </p:txBody>
      </p:sp>
      <p:sp>
        <p:nvSpPr>
          <p:cNvPr id="67588" name="Line 4"/>
          <p:cNvSpPr>
            <a:spLocks noChangeShapeType="1"/>
          </p:cNvSpPr>
          <p:nvPr/>
        </p:nvSpPr>
        <p:spPr bwMode="auto">
          <a:xfrm>
            <a:off x="2209800" y="5867400"/>
            <a:ext cx="1066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67589" name="Freeform 5"/>
          <p:cNvSpPr>
            <a:spLocks/>
          </p:cNvSpPr>
          <p:nvPr/>
        </p:nvSpPr>
        <p:spPr bwMode="auto">
          <a:xfrm>
            <a:off x="1600200" y="4724400"/>
            <a:ext cx="2274888" cy="1125538"/>
          </a:xfrm>
          <a:custGeom>
            <a:avLst/>
            <a:gdLst>
              <a:gd name="T0" fmla="*/ 2147483647 w 1433"/>
              <a:gd name="T1" fmla="*/ 2147483647 h 709"/>
              <a:gd name="T2" fmla="*/ 2147483647 w 1433"/>
              <a:gd name="T3" fmla="*/ 2147483647 h 709"/>
              <a:gd name="T4" fmla="*/ 2147483647 w 1433"/>
              <a:gd name="T5" fmla="*/ 2147483647 h 709"/>
              <a:gd name="T6" fmla="*/ 2147483647 w 1433"/>
              <a:gd name="T7" fmla="*/ 2147483647 h 709"/>
              <a:gd name="T8" fmla="*/ 2147483647 w 1433"/>
              <a:gd name="T9" fmla="*/ 2147483647 h 709"/>
              <a:gd name="T10" fmla="*/ 2147483647 w 1433"/>
              <a:gd name="T11" fmla="*/ 2147483647 h 709"/>
              <a:gd name="T12" fmla="*/ 2147483647 w 1433"/>
              <a:gd name="T13" fmla="*/ 2147483647 h 709"/>
              <a:gd name="T14" fmla="*/ 2147483647 w 1433"/>
              <a:gd name="T15" fmla="*/ 2147483647 h 709"/>
              <a:gd name="T16" fmla="*/ 2147483647 w 1433"/>
              <a:gd name="T17" fmla="*/ 2147483647 h 709"/>
              <a:gd name="T18" fmla="*/ 2147483647 w 1433"/>
              <a:gd name="T19" fmla="*/ 2147483647 h 709"/>
              <a:gd name="T20" fmla="*/ 2147483647 w 1433"/>
              <a:gd name="T21" fmla="*/ 2147483647 h 709"/>
              <a:gd name="T22" fmla="*/ 2147483647 w 1433"/>
              <a:gd name="T23" fmla="*/ 2147483647 h 709"/>
              <a:gd name="T24" fmla="*/ 2147483647 w 1433"/>
              <a:gd name="T25" fmla="*/ 2147483647 h 709"/>
              <a:gd name="T26" fmla="*/ 2147483647 w 1433"/>
              <a:gd name="T27" fmla="*/ 2147483647 h 709"/>
              <a:gd name="T28" fmla="*/ 2147483647 w 1433"/>
              <a:gd name="T29" fmla="*/ 2147483647 h 709"/>
              <a:gd name="T30" fmla="*/ 2147483647 w 1433"/>
              <a:gd name="T31" fmla="*/ 2147483647 h 709"/>
              <a:gd name="T32" fmla="*/ 2147483647 w 1433"/>
              <a:gd name="T33" fmla="*/ 2147483647 h 709"/>
              <a:gd name="T34" fmla="*/ 2147483647 w 1433"/>
              <a:gd name="T35" fmla="*/ 2147483647 h 709"/>
              <a:gd name="T36" fmla="*/ 2147483647 w 1433"/>
              <a:gd name="T37" fmla="*/ 2147483647 h 709"/>
              <a:gd name="T38" fmla="*/ 2147483647 w 1433"/>
              <a:gd name="T39" fmla="*/ 2147483647 h 709"/>
              <a:gd name="T40" fmla="*/ 2147483647 w 1433"/>
              <a:gd name="T41" fmla="*/ 2147483647 h 709"/>
              <a:gd name="T42" fmla="*/ 2147483647 w 1433"/>
              <a:gd name="T43" fmla="*/ 2147483647 h 709"/>
              <a:gd name="T44" fmla="*/ 2147483647 w 1433"/>
              <a:gd name="T45" fmla="*/ 2147483647 h 709"/>
              <a:gd name="T46" fmla="*/ 2147483647 w 1433"/>
              <a:gd name="T47" fmla="*/ 2147483647 h 709"/>
              <a:gd name="T48" fmla="*/ 2147483647 w 1433"/>
              <a:gd name="T49" fmla="*/ 2147483647 h 709"/>
              <a:gd name="T50" fmla="*/ 2147483647 w 1433"/>
              <a:gd name="T51" fmla="*/ 2147483647 h 709"/>
              <a:gd name="T52" fmla="*/ 2147483647 w 1433"/>
              <a:gd name="T53" fmla="*/ 0 h 709"/>
              <a:gd name="T54" fmla="*/ 2147483647 w 1433"/>
              <a:gd name="T55" fmla="*/ 2147483647 h 709"/>
              <a:gd name="T56" fmla="*/ 2147483647 w 1433"/>
              <a:gd name="T57" fmla="*/ 2147483647 h 709"/>
              <a:gd name="T58" fmla="*/ 2147483647 w 1433"/>
              <a:gd name="T59" fmla="*/ 2147483647 h 709"/>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w 1433"/>
              <a:gd name="T91" fmla="*/ 0 h 709"/>
              <a:gd name="T92" fmla="*/ 1433 w 1433"/>
              <a:gd name="T93" fmla="*/ 709 h 709"/>
            </a:gdLst>
            <a:ahLst/>
            <a:cxnLst>
              <a:cxn ang="T60">
                <a:pos x="T0" y="T1"/>
              </a:cxn>
              <a:cxn ang="T61">
                <a:pos x="T2" y="T3"/>
              </a:cxn>
              <a:cxn ang="T62">
                <a:pos x="T4" y="T5"/>
              </a:cxn>
              <a:cxn ang="T63">
                <a:pos x="T6" y="T7"/>
              </a:cxn>
              <a:cxn ang="T64">
                <a:pos x="T8" y="T9"/>
              </a:cxn>
              <a:cxn ang="T65">
                <a:pos x="T10" y="T11"/>
              </a:cxn>
              <a:cxn ang="T66">
                <a:pos x="T12" y="T13"/>
              </a:cxn>
              <a:cxn ang="T67">
                <a:pos x="T14" y="T15"/>
              </a:cxn>
              <a:cxn ang="T68">
                <a:pos x="T16" y="T17"/>
              </a:cxn>
              <a:cxn ang="T69">
                <a:pos x="T18" y="T19"/>
              </a:cxn>
              <a:cxn ang="T70">
                <a:pos x="T20" y="T21"/>
              </a:cxn>
              <a:cxn ang="T71">
                <a:pos x="T22" y="T23"/>
              </a:cxn>
              <a:cxn ang="T72">
                <a:pos x="T24" y="T25"/>
              </a:cxn>
              <a:cxn ang="T73">
                <a:pos x="T26" y="T27"/>
              </a:cxn>
              <a:cxn ang="T74">
                <a:pos x="T28" y="T29"/>
              </a:cxn>
              <a:cxn ang="T75">
                <a:pos x="T30" y="T31"/>
              </a:cxn>
              <a:cxn ang="T76">
                <a:pos x="T32" y="T33"/>
              </a:cxn>
              <a:cxn ang="T77">
                <a:pos x="T34" y="T35"/>
              </a:cxn>
              <a:cxn ang="T78">
                <a:pos x="T36" y="T37"/>
              </a:cxn>
              <a:cxn ang="T79">
                <a:pos x="T38" y="T39"/>
              </a:cxn>
              <a:cxn ang="T80">
                <a:pos x="T40" y="T41"/>
              </a:cxn>
              <a:cxn ang="T81">
                <a:pos x="T42" y="T43"/>
              </a:cxn>
              <a:cxn ang="T82">
                <a:pos x="T44" y="T45"/>
              </a:cxn>
              <a:cxn ang="T83">
                <a:pos x="T46" y="T47"/>
              </a:cxn>
              <a:cxn ang="T84">
                <a:pos x="T48" y="T49"/>
              </a:cxn>
              <a:cxn ang="T85">
                <a:pos x="T50" y="T51"/>
              </a:cxn>
              <a:cxn ang="T86">
                <a:pos x="T52" y="T53"/>
              </a:cxn>
              <a:cxn ang="T87">
                <a:pos x="T54" y="T55"/>
              </a:cxn>
              <a:cxn ang="T88">
                <a:pos x="T56" y="T57"/>
              </a:cxn>
              <a:cxn ang="T89">
                <a:pos x="T58" y="T59"/>
              </a:cxn>
            </a:cxnLst>
            <a:rect l="T90" t="T91" r="T92" b="T93"/>
            <a:pathLst>
              <a:path w="1433" h="709">
                <a:moveTo>
                  <a:pt x="515" y="709"/>
                </a:moveTo>
                <a:cubicBezTo>
                  <a:pt x="577" y="676"/>
                  <a:pt x="637" y="638"/>
                  <a:pt x="702" y="610"/>
                </a:cubicBezTo>
                <a:cubicBezTo>
                  <a:pt x="777" y="578"/>
                  <a:pt x="1027" y="573"/>
                  <a:pt x="1075" y="571"/>
                </a:cubicBezTo>
                <a:cubicBezTo>
                  <a:pt x="1134" y="564"/>
                  <a:pt x="1202" y="583"/>
                  <a:pt x="1252" y="551"/>
                </a:cubicBezTo>
                <a:cubicBezTo>
                  <a:pt x="1277" y="535"/>
                  <a:pt x="1250" y="492"/>
                  <a:pt x="1243" y="463"/>
                </a:cubicBezTo>
                <a:cubicBezTo>
                  <a:pt x="1233" y="420"/>
                  <a:pt x="1150" y="412"/>
                  <a:pt x="1115" y="394"/>
                </a:cubicBezTo>
                <a:cubicBezTo>
                  <a:pt x="1059" y="401"/>
                  <a:pt x="1002" y="401"/>
                  <a:pt x="947" y="414"/>
                </a:cubicBezTo>
                <a:cubicBezTo>
                  <a:pt x="894" y="427"/>
                  <a:pt x="869" y="501"/>
                  <a:pt x="810" y="512"/>
                </a:cubicBezTo>
                <a:cubicBezTo>
                  <a:pt x="719" y="529"/>
                  <a:pt x="607" y="534"/>
                  <a:pt x="515" y="541"/>
                </a:cubicBezTo>
                <a:cubicBezTo>
                  <a:pt x="366" y="579"/>
                  <a:pt x="463" y="560"/>
                  <a:pt x="220" y="571"/>
                </a:cubicBezTo>
                <a:cubicBezTo>
                  <a:pt x="107" y="563"/>
                  <a:pt x="76" y="589"/>
                  <a:pt x="23" y="512"/>
                </a:cubicBezTo>
                <a:cubicBezTo>
                  <a:pt x="26" y="473"/>
                  <a:pt x="23" y="432"/>
                  <a:pt x="33" y="394"/>
                </a:cubicBezTo>
                <a:cubicBezTo>
                  <a:pt x="60" y="285"/>
                  <a:pt x="288" y="281"/>
                  <a:pt x="357" y="276"/>
                </a:cubicBezTo>
                <a:cubicBezTo>
                  <a:pt x="622" y="282"/>
                  <a:pt x="871" y="296"/>
                  <a:pt x="1134" y="305"/>
                </a:cubicBezTo>
                <a:cubicBezTo>
                  <a:pt x="1243" y="332"/>
                  <a:pt x="1302" y="322"/>
                  <a:pt x="1429" y="315"/>
                </a:cubicBezTo>
                <a:cubicBezTo>
                  <a:pt x="1426" y="282"/>
                  <a:pt x="1433" y="247"/>
                  <a:pt x="1420" y="217"/>
                </a:cubicBezTo>
                <a:cubicBezTo>
                  <a:pt x="1409" y="191"/>
                  <a:pt x="1382" y="176"/>
                  <a:pt x="1361" y="158"/>
                </a:cubicBezTo>
                <a:cubicBezTo>
                  <a:pt x="1329" y="130"/>
                  <a:pt x="1299" y="100"/>
                  <a:pt x="1262" y="79"/>
                </a:cubicBezTo>
                <a:cubicBezTo>
                  <a:pt x="1227" y="59"/>
                  <a:pt x="1140" y="55"/>
                  <a:pt x="1095" y="40"/>
                </a:cubicBezTo>
                <a:cubicBezTo>
                  <a:pt x="957" y="44"/>
                  <a:pt x="813" y="16"/>
                  <a:pt x="682" y="59"/>
                </a:cubicBezTo>
                <a:cubicBezTo>
                  <a:pt x="624" y="78"/>
                  <a:pt x="630" y="106"/>
                  <a:pt x="554" y="118"/>
                </a:cubicBezTo>
                <a:cubicBezTo>
                  <a:pt x="482" y="142"/>
                  <a:pt x="414" y="158"/>
                  <a:pt x="338" y="168"/>
                </a:cubicBezTo>
                <a:cubicBezTo>
                  <a:pt x="285" y="185"/>
                  <a:pt x="233" y="194"/>
                  <a:pt x="180" y="207"/>
                </a:cubicBezTo>
                <a:cubicBezTo>
                  <a:pt x="124" y="204"/>
                  <a:pt x="67" y="212"/>
                  <a:pt x="13" y="197"/>
                </a:cubicBezTo>
                <a:cubicBezTo>
                  <a:pt x="0" y="193"/>
                  <a:pt x="2" y="171"/>
                  <a:pt x="3" y="158"/>
                </a:cubicBezTo>
                <a:cubicBezTo>
                  <a:pt x="5" y="124"/>
                  <a:pt x="5" y="88"/>
                  <a:pt x="23" y="59"/>
                </a:cubicBezTo>
                <a:cubicBezTo>
                  <a:pt x="40" y="31"/>
                  <a:pt x="102" y="0"/>
                  <a:pt x="102" y="0"/>
                </a:cubicBezTo>
                <a:cubicBezTo>
                  <a:pt x="230" y="3"/>
                  <a:pt x="358" y="1"/>
                  <a:pt x="485" y="10"/>
                </a:cubicBezTo>
                <a:cubicBezTo>
                  <a:pt x="506" y="11"/>
                  <a:pt x="523" y="30"/>
                  <a:pt x="544" y="30"/>
                </a:cubicBezTo>
                <a:cubicBezTo>
                  <a:pt x="570" y="30"/>
                  <a:pt x="597" y="30"/>
                  <a:pt x="623" y="30"/>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GB"/>
          </a:p>
        </p:txBody>
      </p:sp>
      <p:sp>
        <p:nvSpPr>
          <p:cNvPr id="67590" name="Freeform 6"/>
          <p:cNvSpPr>
            <a:spLocks/>
          </p:cNvSpPr>
          <p:nvPr/>
        </p:nvSpPr>
        <p:spPr bwMode="auto">
          <a:xfrm>
            <a:off x="2482850" y="4606925"/>
            <a:ext cx="15875" cy="171450"/>
          </a:xfrm>
          <a:custGeom>
            <a:avLst/>
            <a:gdLst>
              <a:gd name="T0" fmla="*/ 0 w 10"/>
              <a:gd name="T1" fmla="*/ 2147483647 h 108"/>
              <a:gd name="T2" fmla="*/ 2147483647 w 10"/>
              <a:gd name="T3" fmla="*/ 0 h 108"/>
              <a:gd name="T4" fmla="*/ 0 60000 65536"/>
              <a:gd name="T5" fmla="*/ 0 60000 65536"/>
              <a:gd name="T6" fmla="*/ 0 w 10"/>
              <a:gd name="T7" fmla="*/ 0 h 108"/>
              <a:gd name="T8" fmla="*/ 10 w 10"/>
              <a:gd name="T9" fmla="*/ 108 h 108"/>
            </a:gdLst>
            <a:ahLst/>
            <a:cxnLst>
              <a:cxn ang="T4">
                <a:pos x="T0" y="T1"/>
              </a:cxn>
              <a:cxn ang="T5">
                <a:pos x="T2" y="T3"/>
              </a:cxn>
            </a:cxnLst>
            <a:rect l="T6" t="T7" r="T8" b="T9"/>
            <a:pathLst>
              <a:path w="10" h="108">
                <a:moveTo>
                  <a:pt x="0" y="108"/>
                </a:moveTo>
                <a:cubicBezTo>
                  <a:pt x="3" y="72"/>
                  <a:pt x="10" y="0"/>
                  <a:pt x="10" y="0"/>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GB"/>
          </a:p>
        </p:txBody>
      </p:sp>
      <p:sp>
        <p:nvSpPr>
          <p:cNvPr id="67591" name="Freeform 7"/>
          <p:cNvSpPr>
            <a:spLocks/>
          </p:cNvSpPr>
          <p:nvPr/>
        </p:nvSpPr>
        <p:spPr bwMode="auto">
          <a:xfrm>
            <a:off x="2514600" y="4495800"/>
            <a:ext cx="949325" cy="209550"/>
          </a:xfrm>
          <a:custGeom>
            <a:avLst/>
            <a:gdLst>
              <a:gd name="T0" fmla="*/ 2147483647 w 598"/>
              <a:gd name="T1" fmla="*/ 2147483647 h 132"/>
              <a:gd name="T2" fmla="*/ 2147483647 w 598"/>
              <a:gd name="T3" fmla="*/ 2147483647 h 132"/>
              <a:gd name="T4" fmla="*/ 2147483647 w 598"/>
              <a:gd name="T5" fmla="*/ 2147483647 h 132"/>
              <a:gd name="T6" fmla="*/ 2147483647 w 598"/>
              <a:gd name="T7" fmla="*/ 2147483647 h 132"/>
              <a:gd name="T8" fmla="*/ 2147483647 w 598"/>
              <a:gd name="T9" fmla="*/ 2147483647 h 132"/>
              <a:gd name="T10" fmla="*/ 2147483647 w 598"/>
              <a:gd name="T11" fmla="*/ 2147483647 h 132"/>
              <a:gd name="T12" fmla="*/ 2147483647 w 598"/>
              <a:gd name="T13" fmla="*/ 2147483647 h 132"/>
              <a:gd name="T14" fmla="*/ 2147483647 w 598"/>
              <a:gd name="T15" fmla="*/ 2147483647 h 132"/>
              <a:gd name="T16" fmla="*/ 2147483647 w 598"/>
              <a:gd name="T17" fmla="*/ 2147483647 h 132"/>
              <a:gd name="T18" fmla="*/ 2147483647 w 598"/>
              <a:gd name="T19" fmla="*/ 2147483647 h 132"/>
              <a:gd name="T20" fmla="*/ 2147483647 w 598"/>
              <a:gd name="T21" fmla="*/ 2147483647 h 132"/>
              <a:gd name="T22" fmla="*/ 2147483647 w 598"/>
              <a:gd name="T23" fmla="*/ 2147483647 h 132"/>
              <a:gd name="T24" fmla="*/ 2147483647 w 598"/>
              <a:gd name="T25" fmla="*/ 2147483647 h 132"/>
              <a:gd name="T26" fmla="*/ 2147483647 w 598"/>
              <a:gd name="T27" fmla="*/ 2147483647 h 132"/>
              <a:gd name="T28" fmla="*/ 2147483647 w 598"/>
              <a:gd name="T29" fmla="*/ 2147483647 h 132"/>
              <a:gd name="T30" fmla="*/ 2147483647 w 598"/>
              <a:gd name="T31" fmla="*/ 2147483647 h 132"/>
              <a:gd name="T32" fmla="*/ 2147483647 w 598"/>
              <a:gd name="T33" fmla="*/ 2147483647 h 132"/>
              <a:gd name="T34" fmla="*/ 2147483647 w 598"/>
              <a:gd name="T35" fmla="*/ 2147483647 h 132"/>
              <a:gd name="T36" fmla="*/ 2147483647 w 598"/>
              <a:gd name="T37" fmla="*/ 2147483647 h 132"/>
              <a:gd name="T38" fmla="*/ 2147483647 w 598"/>
              <a:gd name="T39" fmla="*/ 2147483647 h 132"/>
              <a:gd name="T40" fmla="*/ 2147483647 w 598"/>
              <a:gd name="T41" fmla="*/ 2147483647 h 132"/>
              <a:gd name="T42" fmla="*/ 2147483647 w 598"/>
              <a:gd name="T43" fmla="*/ 2147483647 h 132"/>
              <a:gd name="T44" fmla="*/ 2147483647 w 598"/>
              <a:gd name="T45" fmla="*/ 2147483647 h 132"/>
              <a:gd name="T46" fmla="*/ 2147483647 w 598"/>
              <a:gd name="T47" fmla="*/ 2147483647 h 132"/>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60000 65536"/>
              <a:gd name="T70" fmla="*/ 0 60000 65536"/>
              <a:gd name="T71" fmla="*/ 0 60000 65536"/>
              <a:gd name="T72" fmla="*/ 0 w 598"/>
              <a:gd name="T73" fmla="*/ 0 h 132"/>
              <a:gd name="T74" fmla="*/ 598 w 598"/>
              <a:gd name="T75" fmla="*/ 132 h 132"/>
            </a:gdLst>
            <a:ahLst/>
            <a:cxnLst>
              <a:cxn ang="T48">
                <a:pos x="T0" y="T1"/>
              </a:cxn>
              <a:cxn ang="T49">
                <a:pos x="T2" y="T3"/>
              </a:cxn>
              <a:cxn ang="T50">
                <a:pos x="T4" y="T5"/>
              </a:cxn>
              <a:cxn ang="T51">
                <a:pos x="T6" y="T7"/>
              </a:cxn>
              <a:cxn ang="T52">
                <a:pos x="T8" y="T9"/>
              </a:cxn>
              <a:cxn ang="T53">
                <a:pos x="T10" y="T11"/>
              </a:cxn>
              <a:cxn ang="T54">
                <a:pos x="T12" y="T13"/>
              </a:cxn>
              <a:cxn ang="T55">
                <a:pos x="T14" y="T15"/>
              </a:cxn>
              <a:cxn ang="T56">
                <a:pos x="T16" y="T17"/>
              </a:cxn>
              <a:cxn ang="T57">
                <a:pos x="T18" y="T19"/>
              </a:cxn>
              <a:cxn ang="T58">
                <a:pos x="T20" y="T21"/>
              </a:cxn>
              <a:cxn ang="T59">
                <a:pos x="T22" y="T23"/>
              </a:cxn>
              <a:cxn ang="T60">
                <a:pos x="T24" y="T25"/>
              </a:cxn>
              <a:cxn ang="T61">
                <a:pos x="T26" y="T27"/>
              </a:cxn>
              <a:cxn ang="T62">
                <a:pos x="T28" y="T29"/>
              </a:cxn>
              <a:cxn ang="T63">
                <a:pos x="T30" y="T31"/>
              </a:cxn>
              <a:cxn ang="T64">
                <a:pos x="T32" y="T33"/>
              </a:cxn>
              <a:cxn ang="T65">
                <a:pos x="T34" y="T35"/>
              </a:cxn>
              <a:cxn ang="T66">
                <a:pos x="T36" y="T37"/>
              </a:cxn>
              <a:cxn ang="T67">
                <a:pos x="T38" y="T39"/>
              </a:cxn>
              <a:cxn ang="T68">
                <a:pos x="T40" y="T41"/>
              </a:cxn>
              <a:cxn ang="T69">
                <a:pos x="T42" y="T43"/>
              </a:cxn>
              <a:cxn ang="T70">
                <a:pos x="T44" y="T45"/>
              </a:cxn>
              <a:cxn ang="T71">
                <a:pos x="T46" y="T47"/>
              </a:cxn>
            </a:cxnLst>
            <a:rect l="T72" t="T73" r="T74" b="T75"/>
            <a:pathLst>
              <a:path w="598" h="132">
                <a:moveTo>
                  <a:pt x="1" y="68"/>
                </a:moveTo>
                <a:cubicBezTo>
                  <a:pt x="4" y="48"/>
                  <a:pt x="0" y="25"/>
                  <a:pt x="11" y="9"/>
                </a:cubicBezTo>
                <a:cubicBezTo>
                  <a:pt x="17" y="0"/>
                  <a:pt x="14" y="31"/>
                  <a:pt x="21" y="39"/>
                </a:cubicBezTo>
                <a:cubicBezTo>
                  <a:pt x="28" y="46"/>
                  <a:pt x="40" y="46"/>
                  <a:pt x="50" y="49"/>
                </a:cubicBezTo>
                <a:cubicBezTo>
                  <a:pt x="53" y="59"/>
                  <a:pt x="50" y="78"/>
                  <a:pt x="60" y="78"/>
                </a:cubicBezTo>
                <a:cubicBezTo>
                  <a:pt x="70" y="78"/>
                  <a:pt x="61" y="44"/>
                  <a:pt x="70" y="49"/>
                </a:cubicBezTo>
                <a:cubicBezTo>
                  <a:pt x="90" y="61"/>
                  <a:pt x="109" y="108"/>
                  <a:pt x="109" y="108"/>
                </a:cubicBezTo>
                <a:cubicBezTo>
                  <a:pt x="112" y="98"/>
                  <a:pt x="110" y="83"/>
                  <a:pt x="119" y="78"/>
                </a:cubicBezTo>
                <a:cubicBezTo>
                  <a:pt x="128" y="73"/>
                  <a:pt x="140" y="93"/>
                  <a:pt x="149" y="88"/>
                </a:cubicBezTo>
                <a:cubicBezTo>
                  <a:pt x="158" y="84"/>
                  <a:pt x="155" y="69"/>
                  <a:pt x="158" y="59"/>
                </a:cubicBezTo>
                <a:cubicBezTo>
                  <a:pt x="208" y="132"/>
                  <a:pt x="153" y="68"/>
                  <a:pt x="188" y="59"/>
                </a:cubicBezTo>
                <a:cubicBezTo>
                  <a:pt x="199" y="56"/>
                  <a:pt x="207" y="72"/>
                  <a:pt x="217" y="78"/>
                </a:cubicBezTo>
                <a:cubicBezTo>
                  <a:pt x="220" y="68"/>
                  <a:pt x="218" y="53"/>
                  <a:pt x="227" y="49"/>
                </a:cubicBezTo>
                <a:cubicBezTo>
                  <a:pt x="256" y="35"/>
                  <a:pt x="264" y="80"/>
                  <a:pt x="276" y="88"/>
                </a:cubicBezTo>
                <a:cubicBezTo>
                  <a:pt x="287" y="96"/>
                  <a:pt x="303" y="95"/>
                  <a:pt x="316" y="98"/>
                </a:cubicBezTo>
                <a:cubicBezTo>
                  <a:pt x="320" y="87"/>
                  <a:pt x="325" y="44"/>
                  <a:pt x="355" y="59"/>
                </a:cubicBezTo>
                <a:cubicBezTo>
                  <a:pt x="364" y="64"/>
                  <a:pt x="362" y="78"/>
                  <a:pt x="365" y="88"/>
                </a:cubicBezTo>
                <a:cubicBezTo>
                  <a:pt x="368" y="75"/>
                  <a:pt x="363" y="56"/>
                  <a:pt x="375" y="49"/>
                </a:cubicBezTo>
                <a:cubicBezTo>
                  <a:pt x="391" y="40"/>
                  <a:pt x="433" y="71"/>
                  <a:pt x="444" y="78"/>
                </a:cubicBezTo>
                <a:cubicBezTo>
                  <a:pt x="447" y="68"/>
                  <a:pt x="445" y="53"/>
                  <a:pt x="454" y="49"/>
                </a:cubicBezTo>
                <a:cubicBezTo>
                  <a:pt x="480" y="37"/>
                  <a:pt x="494" y="81"/>
                  <a:pt x="503" y="88"/>
                </a:cubicBezTo>
                <a:cubicBezTo>
                  <a:pt x="511" y="94"/>
                  <a:pt x="522" y="95"/>
                  <a:pt x="532" y="98"/>
                </a:cubicBezTo>
                <a:cubicBezTo>
                  <a:pt x="542" y="95"/>
                  <a:pt x="554" y="95"/>
                  <a:pt x="562" y="88"/>
                </a:cubicBezTo>
                <a:cubicBezTo>
                  <a:pt x="598" y="53"/>
                  <a:pt x="547" y="59"/>
                  <a:pt x="591" y="59"/>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GB"/>
          </a:p>
        </p:txBody>
      </p:sp>
      <p:sp>
        <p:nvSpPr>
          <p:cNvPr id="67592" name="Freeform 8"/>
          <p:cNvSpPr>
            <a:spLocks/>
          </p:cNvSpPr>
          <p:nvPr/>
        </p:nvSpPr>
        <p:spPr bwMode="auto">
          <a:xfrm>
            <a:off x="3322638" y="4354513"/>
            <a:ext cx="252412" cy="246062"/>
          </a:xfrm>
          <a:custGeom>
            <a:avLst/>
            <a:gdLst>
              <a:gd name="T0" fmla="*/ 2147483647 w 159"/>
              <a:gd name="T1" fmla="*/ 2147483647 h 155"/>
              <a:gd name="T2" fmla="*/ 2147483647 w 159"/>
              <a:gd name="T3" fmla="*/ 2147483647 h 155"/>
              <a:gd name="T4" fmla="*/ 2147483647 w 159"/>
              <a:gd name="T5" fmla="*/ 2147483647 h 155"/>
              <a:gd name="T6" fmla="*/ 2147483647 w 159"/>
              <a:gd name="T7" fmla="*/ 2147483647 h 155"/>
              <a:gd name="T8" fmla="*/ 2147483647 w 159"/>
              <a:gd name="T9" fmla="*/ 2147483647 h 155"/>
              <a:gd name="T10" fmla="*/ 2147483647 w 159"/>
              <a:gd name="T11" fmla="*/ 2147483647 h 155"/>
              <a:gd name="T12" fmla="*/ 2147483647 w 159"/>
              <a:gd name="T13" fmla="*/ 2147483647 h 155"/>
              <a:gd name="T14" fmla="*/ 2147483647 w 159"/>
              <a:gd name="T15" fmla="*/ 2147483647 h 155"/>
              <a:gd name="T16" fmla="*/ 0 60000 65536"/>
              <a:gd name="T17" fmla="*/ 0 60000 65536"/>
              <a:gd name="T18" fmla="*/ 0 60000 65536"/>
              <a:gd name="T19" fmla="*/ 0 60000 65536"/>
              <a:gd name="T20" fmla="*/ 0 60000 65536"/>
              <a:gd name="T21" fmla="*/ 0 60000 65536"/>
              <a:gd name="T22" fmla="*/ 0 60000 65536"/>
              <a:gd name="T23" fmla="*/ 0 60000 65536"/>
              <a:gd name="T24" fmla="*/ 0 w 159"/>
              <a:gd name="T25" fmla="*/ 0 h 155"/>
              <a:gd name="T26" fmla="*/ 159 w 159"/>
              <a:gd name="T27" fmla="*/ 155 h 155"/>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159" h="155">
                <a:moveTo>
                  <a:pt x="81" y="139"/>
                </a:moveTo>
                <a:cubicBezTo>
                  <a:pt x="68" y="101"/>
                  <a:pt x="56" y="83"/>
                  <a:pt x="22" y="60"/>
                </a:cubicBezTo>
                <a:cubicBezTo>
                  <a:pt x="15" y="50"/>
                  <a:pt x="0" y="43"/>
                  <a:pt x="2" y="31"/>
                </a:cubicBezTo>
                <a:cubicBezTo>
                  <a:pt x="5" y="17"/>
                  <a:pt x="51" y="4"/>
                  <a:pt x="61" y="1"/>
                </a:cubicBezTo>
                <a:cubicBezTo>
                  <a:pt x="87" y="4"/>
                  <a:pt x="116" y="0"/>
                  <a:pt x="140" y="11"/>
                </a:cubicBezTo>
                <a:cubicBezTo>
                  <a:pt x="150" y="15"/>
                  <a:pt x="149" y="31"/>
                  <a:pt x="149" y="41"/>
                </a:cubicBezTo>
                <a:cubicBezTo>
                  <a:pt x="149" y="74"/>
                  <a:pt x="159" y="112"/>
                  <a:pt x="140" y="139"/>
                </a:cubicBezTo>
                <a:cubicBezTo>
                  <a:pt x="129" y="155"/>
                  <a:pt x="101" y="139"/>
                  <a:pt x="81" y="139"/>
                </a:cubicBezTo>
                <a:close/>
              </a:path>
            </a:pathLst>
          </a:custGeom>
          <a:solidFill>
            <a:schemeClr val="accent1"/>
          </a:solidFill>
          <a:ln w="9525">
            <a:solidFill>
              <a:schemeClr val="tx1"/>
            </a:solidFill>
            <a:round/>
            <a:headEnd/>
            <a:tailEnd/>
          </a:ln>
        </p:spPr>
        <p:txBody>
          <a:bodyPr wrap="none" anchor="ctr"/>
          <a:lstStyle/>
          <a:p>
            <a:endParaRPr lang="en-GB"/>
          </a:p>
        </p:txBody>
      </p:sp>
      <p:sp>
        <p:nvSpPr>
          <p:cNvPr id="67593" name="Freeform 9"/>
          <p:cNvSpPr>
            <a:spLocks/>
          </p:cNvSpPr>
          <p:nvPr/>
        </p:nvSpPr>
        <p:spPr bwMode="auto">
          <a:xfrm>
            <a:off x="1701800" y="3717925"/>
            <a:ext cx="2105025" cy="841375"/>
          </a:xfrm>
          <a:custGeom>
            <a:avLst/>
            <a:gdLst>
              <a:gd name="T0" fmla="*/ 2147483647 w 1326"/>
              <a:gd name="T1" fmla="*/ 2147483647 h 530"/>
              <a:gd name="T2" fmla="*/ 2147483647 w 1326"/>
              <a:gd name="T3" fmla="*/ 2147483647 h 530"/>
              <a:gd name="T4" fmla="*/ 2147483647 w 1326"/>
              <a:gd name="T5" fmla="*/ 2147483647 h 530"/>
              <a:gd name="T6" fmla="*/ 2147483647 w 1326"/>
              <a:gd name="T7" fmla="*/ 2147483647 h 530"/>
              <a:gd name="T8" fmla="*/ 2147483647 w 1326"/>
              <a:gd name="T9" fmla="*/ 2147483647 h 530"/>
              <a:gd name="T10" fmla="*/ 2147483647 w 1326"/>
              <a:gd name="T11" fmla="*/ 2147483647 h 530"/>
              <a:gd name="T12" fmla="*/ 2147483647 w 1326"/>
              <a:gd name="T13" fmla="*/ 2147483647 h 530"/>
              <a:gd name="T14" fmla="*/ 0 w 1326"/>
              <a:gd name="T15" fmla="*/ 2147483647 h 530"/>
              <a:gd name="T16" fmla="*/ 2147483647 w 1326"/>
              <a:gd name="T17" fmla="*/ 2147483647 h 530"/>
              <a:gd name="T18" fmla="*/ 2147483647 w 1326"/>
              <a:gd name="T19" fmla="*/ 2147483647 h 530"/>
              <a:gd name="T20" fmla="*/ 2147483647 w 1326"/>
              <a:gd name="T21" fmla="*/ 2147483647 h 530"/>
              <a:gd name="T22" fmla="*/ 2147483647 w 1326"/>
              <a:gd name="T23" fmla="*/ 2147483647 h 530"/>
              <a:gd name="T24" fmla="*/ 2147483647 w 1326"/>
              <a:gd name="T25" fmla="*/ 2147483647 h 530"/>
              <a:gd name="T26" fmla="*/ 2147483647 w 1326"/>
              <a:gd name="T27" fmla="*/ 2147483647 h 530"/>
              <a:gd name="T28" fmla="*/ 2147483647 w 1326"/>
              <a:gd name="T29" fmla="*/ 2147483647 h 530"/>
              <a:gd name="T30" fmla="*/ 2147483647 w 1326"/>
              <a:gd name="T31" fmla="*/ 2147483647 h 530"/>
              <a:gd name="T32" fmla="*/ 2147483647 w 1326"/>
              <a:gd name="T33" fmla="*/ 2147483647 h 530"/>
              <a:gd name="T34" fmla="*/ 2147483647 w 1326"/>
              <a:gd name="T35" fmla="*/ 2147483647 h 530"/>
              <a:gd name="T36" fmla="*/ 2147483647 w 1326"/>
              <a:gd name="T37" fmla="*/ 2147483647 h 530"/>
              <a:gd name="T38" fmla="*/ 2147483647 w 1326"/>
              <a:gd name="T39" fmla="*/ 2147483647 h 530"/>
              <a:gd name="T40" fmla="*/ 2147483647 w 1326"/>
              <a:gd name="T41" fmla="*/ 2147483647 h 530"/>
              <a:gd name="T42" fmla="*/ 2147483647 w 1326"/>
              <a:gd name="T43" fmla="*/ 2147483647 h 530"/>
              <a:gd name="T44" fmla="*/ 2147483647 w 1326"/>
              <a:gd name="T45" fmla="*/ 2147483647 h 530"/>
              <a:gd name="T46" fmla="*/ 2147483647 w 1326"/>
              <a:gd name="T47" fmla="*/ 2147483647 h 530"/>
              <a:gd name="T48" fmla="*/ 2147483647 w 1326"/>
              <a:gd name="T49" fmla="*/ 2147483647 h 530"/>
              <a:gd name="T50" fmla="*/ 2147483647 w 1326"/>
              <a:gd name="T51" fmla="*/ 2147483647 h 530"/>
              <a:gd name="T52" fmla="*/ 2147483647 w 1326"/>
              <a:gd name="T53" fmla="*/ 2147483647 h 530"/>
              <a:gd name="T54" fmla="*/ 2147483647 w 1326"/>
              <a:gd name="T55" fmla="*/ 2147483647 h 530"/>
              <a:gd name="T56" fmla="*/ 2147483647 w 1326"/>
              <a:gd name="T57" fmla="*/ 2147483647 h 530"/>
              <a:gd name="T58" fmla="*/ 2147483647 w 1326"/>
              <a:gd name="T59" fmla="*/ 2147483647 h 530"/>
              <a:gd name="T60" fmla="*/ 2147483647 w 1326"/>
              <a:gd name="T61" fmla="*/ 2147483647 h 530"/>
              <a:gd name="T62" fmla="*/ 2147483647 w 1326"/>
              <a:gd name="T63" fmla="*/ 2147483647 h 530"/>
              <a:gd name="T64" fmla="*/ 2147483647 w 1326"/>
              <a:gd name="T65" fmla="*/ 2147483647 h 530"/>
              <a:gd name="T66" fmla="*/ 2147483647 w 1326"/>
              <a:gd name="T67" fmla="*/ 2147483647 h 530"/>
              <a:gd name="T68" fmla="*/ 2147483647 w 1326"/>
              <a:gd name="T69" fmla="*/ 2147483647 h 530"/>
              <a:gd name="T70" fmla="*/ 2147483647 w 1326"/>
              <a:gd name="T71" fmla="*/ 2147483647 h 530"/>
              <a:gd name="T72" fmla="*/ 2147483647 w 1326"/>
              <a:gd name="T73" fmla="*/ 2147483647 h 530"/>
              <a:gd name="T74" fmla="*/ 2147483647 w 1326"/>
              <a:gd name="T75" fmla="*/ 2147483647 h 530"/>
              <a:gd name="T76" fmla="*/ 2147483647 w 1326"/>
              <a:gd name="T77" fmla="*/ 2147483647 h 530"/>
              <a:gd name="T78" fmla="*/ 2147483647 w 1326"/>
              <a:gd name="T79" fmla="*/ 2147483647 h 530"/>
              <a:gd name="T80" fmla="*/ 2147483647 w 1326"/>
              <a:gd name="T81" fmla="*/ 2147483647 h 530"/>
              <a:gd name="T82" fmla="*/ 2147483647 w 1326"/>
              <a:gd name="T83" fmla="*/ 2147483647 h 530"/>
              <a:gd name="T84" fmla="*/ 2147483647 w 1326"/>
              <a:gd name="T85" fmla="*/ 2147483647 h 530"/>
              <a:gd name="T86" fmla="*/ 2147483647 w 1326"/>
              <a:gd name="T87" fmla="*/ 2147483647 h 530"/>
              <a:gd name="T88" fmla="*/ 2147483647 w 1326"/>
              <a:gd name="T89" fmla="*/ 2147483647 h 530"/>
              <a:gd name="T90" fmla="*/ 2147483647 w 1326"/>
              <a:gd name="T91" fmla="*/ 2147483647 h 530"/>
              <a:gd name="T92" fmla="*/ 2147483647 w 1326"/>
              <a:gd name="T93" fmla="*/ 2147483647 h 530"/>
              <a:gd name="T94" fmla="*/ 2147483647 w 1326"/>
              <a:gd name="T95" fmla="*/ 2147483647 h 530"/>
              <a:gd name="T96" fmla="*/ 2147483647 w 1326"/>
              <a:gd name="T97" fmla="*/ 2147483647 h 530"/>
              <a:gd name="T98" fmla="*/ 2147483647 w 1326"/>
              <a:gd name="T99" fmla="*/ 2147483647 h 530"/>
              <a:gd name="T100" fmla="*/ 2147483647 w 1326"/>
              <a:gd name="T101" fmla="*/ 2147483647 h 530"/>
              <a:gd name="T102" fmla="*/ 2147483647 w 1326"/>
              <a:gd name="T103" fmla="*/ 2147483647 h 530"/>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w 1326"/>
              <a:gd name="T157" fmla="*/ 0 h 530"/>
              <a:gd name="T158" fmla="*/ 1326 w 1326"/>
              <a:gd name="T159" fmla="*/ 530 h 530"/>
            </a:gdLst>
            <a:ahLst/>
            <a:cxnLst>
              <a:cxn ang="T104">
                <a:pos x="T0" y="T1"/>
              </a:cxn>
              <a:cxn ang="T105">
                <a:pos x="T2" y="T3"/>
              </a:cxn>
              <a:cxn ang="T106">
                <a:pos x="T4" y="T5"/>
              </a:cxn>
              <a:cxn ang="T107">
                <a:pos x="T6" y="T7"/>
              </a:cxn>
              <a:cxn ang="T108">
                <a:pos x="T8" y="T9"/>
              </a:cxn>
              <a:cxn ang="T109">
                <a:pos x="T10" y="T11"/>
              </a:cxn>
              <a:cxn ang="T110">
                <a:pos x="T12" y="T13"/>
              </a:cxn>
              <a:cxn ang="T111">
                <a:pos x="T14" y="T15"/>
              </a:cxn>
              <a:cxn ang="T112">
                <a:pos x="T16" y="T17"/>
              </a:cxn>
              <a:cxn ang="T113">
                <a:pos x="T18" y="T19"/>
              </a:cxn>
              <a:cxn ang="T114">
                <a:pos x="T20" y="T21"/>
              </a:cxn>
              <a:cxn ang="T115">
                <a:pos x="T22" y="T23"/>
              </a:cxn>
              <a:cxn ang="T116">
                <a:pos x="T24" y="T25"/>
              </a:cxn>
              <a:cxn ang="T117">
                <a:pos x="T26" y="T27"/>
              </a:cxn>
              <a:cxn ang="T118">
                <a:pos x="T28" y="T29"/>
              </a:cxn>
              <a:cxn ang="T119">
                <a:pos x="T30" y="T31"/>
              </a:cxn>
              <a:cxn ang="T120">
                <a:pos x="T32" y="T33"/>
              </a:cxn>
              <a:cxn ang="T121">
                <a:pos x="T34" y="T35"/>
              </a:cxn>
              <a:cxn ang="T122">
                <a:pos x="T36" y="T37"/>
              </a:cxn>
              <a:cxn ang="T123">
                <a:pos x="T38" y="T39"/>
              </a:cxn>
              <a:cxn ang="T124">
                <a:pos x="T40" y="T41"/>
              </a:cxn>
              <a:cxn ang="T125">
                <a:pos x="T42" y="T43"/>
              </a:cxn>
              <a:cxn ang="T126">
                <a:pos x="T44" y="T45"/>
              </a:cxn>
              <a:cxn ang="T127">
                <a:pos x="T46" y="T47"/>
              </a:cxn>
              <a:cxn ang="T128">
                <a:pos x="T48" y="T49"/>
              </a:cxn>
              <a:cxn ang="T129">
                <a:pos x="T50" y="T51"/>
              </a:cxn>
              <a:cxn ang="T130">
                <a:pos x="T52" y="T53"/>
              </a:cxn>
              <a:cxn ang="T131">
                <a:pos x="T54" y="T55"/>
              </a:cxn>
              <a:cxn ang="T132">
                <a:pos x="T56" y="T57"/>
              </a:cxn>
              <a:cxn ang="T133">
                <a:pos x="T58" y="T59"/>
              </a:cxn>
              <a:cxn ang="T134">
                <a:pos x="T60" y="T61"/>
              </a:cxn>
              <a:cxn ang="T135">
                <a:pos x="T62" y="T63"/>
              </a:cxn>
              <a:cxn ang="T136">
                <a:pos x="T64" y="T65"/>
              </a:cxn>
              <a:cxn ang="T137">
                <a:pos x="T66" y="T67"/>
              </a:cxn>
              <a:cxn ang="T138">
                <a:pos x="T68" y="T69"/>
              </a:cxn>
              <a:cxn ang="T139">
                <a:pos x="T70" y="T71"/>
              </a:cxn>
              <a:cxn ang="T140">
                <a:pos x="T72" y="T73"/>
              </a:cxn>
              <a:cxn ang="T141">
                <a:pos x="T74" y="T75"/>
              </a:cxn>
              <a:cxn ang="T142">
                <a:pos x="T76" y="T77"/>
              </a:cxn>
              <a:cxn ang="T143">
                <a:pos x="T78" y="T79"/>
              </a:cxn>
              <a:cxn ang="T144">
                <a:pos x="T80" y="T81"/>
              </a:cxn>
              <a:cxn ang="T145">
                <a:pos x="T82" y="T83"/>
              </a:cxn>
              <a:cxn ang="T146">
                <a:pos x="T84" y="T85"/>
              </a:cxn>
              <a:cxn ang="T147">
                <a:pos x="T86" y="T87"/>
              </a:cxn>
              <a:cxn ang="T148">
                <a:pos x="T88" y="T89"/>
              </a:cxn>
              <a:cxn ang="T149">
                <a:pos x="T90" y="T91"/>
              </a:cxn>
              <a:cxn ang="T150">
                <a:pos x="T92" y="T93"/>
              </a:cxn>
              <a:cxn ang="T151">
                <a:pos x="T94" y="T95"/>
              </a:cxn>
              <a:cxn ang="T152">
                <a:pos x="T96" y="T97"/>
              </a:cxn>
              <a:cxn ang="T153">
                <a:pos x="T98" y="T99"/>
              </a:cxn>
              <a:cxn ang="T154">
                <a:pos x="T100" y="T101"/>
              </a:cxn>
              <a:cxn ang="T155">
                <a:pos x="T102" y="T103"/>
              </a:cxn>
            </a:cxnLst>
            <a:rect l="T156" t="T157" r="T158" b="T159"/>
            <a:pathLst>
              <a:path w="1326" h="530">
                <a:moveTo>
                  <a:pt x="1141" y="530"/>
                </a:moveTo>
                <a:cubicBezTo>
                  <a:pt x="1225" y="515"/>
                  <a:pt x="1289" y="477"/>
                  <a:pt x="1318" y="393"/>
                </a:cubicBezTo>
                <a:cubicBezTo>
                  <a:pt x="1295" y="277"/>
                  <a:pt x="1326" y="349"/>
                  <a:pt x="1111" y="334"/>
                </a:cubicBezTo>
                <a:cubicBezTo>
                  <a:pt x="1088" y="332"/>
                  <a:pt x="1066" y="327"/>
                  <a:pt x="1043" y="324"/>
                </a:cubicBezTo>
                <a:cubicBezTo>
                  <a:pt x="1038" y="324"/>
                  <a:pt x="730" y="336"/>
                  <a:pt x="679" y="343"/>
                </a:cubicBezTo>
                <a:cubicBezTo>
                  <a:pt x="632" y="349"/>
                  <a:pt x="588" y="367"/>
                  <a:pt x="541" y="373"/>
                </a:cubicBezTo>
                <a:cubicBezTo>
                  <a:pt x="416" y="390"/>
                  <a:pt x="292" y="399"/>
                  <a:pt x="167" y="412"/>
                </a:cubicBezTo>
                <a:cubicBezTo>
                  <a:pt x="105" y="408"/>
                  <a:pt x="0" y="426"/>
                  <a:pt x="0" y="373"/>
                </a:cubicBezTo>
                <a:cubicBezTo>
                  <a:pt x="0" y="337"/>
                  <a:pt x="34" y="324"/>
                  <a:pt x="59" y="314"/>
                </a:cubicBezTo>
                <a:cubicBezTo>
                  <a:pt x="78" y="306"/>
                  <a:pt x="118" y="294"/>
                  <a:pt x="118" y="294"/>
                </a:cubicBezTo>
                <a:cubicBezTo>
                  <a:pt x="154" y="297"/>
                  <a:pt x="199" y="328"/>
                  <a:pt x="226" y="304"/>
                </a:cubicBezTo>
                <a:cubicBezTo>
                  <a:pt x="227" y="303"/>
                  <a:pt x="218" y="192"/>
                  <a:pt x="207" y="166"/>
                </a:cubicBezTo>
                <a:cubicBezTo>
                  <a:pt x="202" y="155"/>
                  <a:pt x="187" y="125"/>
                  <a:pt x="187" y="137"/>
                </a:cubicBezTo>
                <a:cubicBezTo>
                  <a:pt x="187" y="180"/>
                  <a:pt x="218" y="219"/>
                  <a:pt x="236" y="255"/>
                </a:cubicBezTo>
                <a:cubicBezTo>
                  <a:pt x="241" y="264"/>
                  <a:pt x="239" y="277"/>
                  <a:pt x="246" y="284"/>
                </a:cubicBezTo>
                <a:cubicBezTo>
                  <a:pt x="253" y="291"/>
                  <a:pt x="265" y="291"/>
                  <a:pt x="275" y="294"/>
                </a:cubicBezTo>
                <a:cubicBezTo>
                  <a:pt x="320" y="229"/>
                  <a:pt x="270" y="282"/>
                  <a:pt x="315" y="294"/>
                </a:cubicBezTo>
                <a:cubicBezTo>
                  <a:pt x="331" y="298"/>
                  <a:pt x="348" y="287"/>
                  <a:pt x="364" y="284"/>
                </a:cubicBezTo>
                <a:cubicBezTo>
                  <a:pt x="361" y="268"/>
                  <a:pt x="354" y="218"/>
                  <a:pt x="354" y="235"/>
                </a:cubicBezTo>
                <a:cubicBezTo>
                  <a:pt x="354" y="258"/>
                  <a:pt x="344" y="292"/>
                  <a:pt x="364" y="304"/>
                </a:cubicBezTo>
                <a:cubicBezTo>
                  <a:pt x="389" y="319"/>
                  <a:pt x="423" y="297"/>
                  <a:pt x="452" y="294"/>
                </a:cubicBezTo>
                <a:cubicBezTo>
                  <a:pt x="440" y="137"/>
                  <a:pt x="436" y="142"/>
                  <a:pt x="462" y="275"/>
                </a:cubicBezTo>
                <a:cubicBezTo>
                  <a:pt x="465" y="291"/>
                  <a:pt x="458" y="315"/>
                  <a:pt x="472" y="324"/>
                </a:cubicBezTo>
                <a:cubicBezTo>
                  <a:pt x="482" y="330"/>
                  <a:pt x="492" y="337"/>
                  <a:pt x="502" y="343"/>
                </a:cubicBezTo>
                <a:cubicBezTo>
                  <a:pt x="567" y="323"/>
                  <a:pt x="502" y="353"/>
                  <a:pt x="541" y="255"/>
                </a:cubicBezTo>
                <a:cubicBezTo>
                  <a:pt x="545" y="246"/>
                  <a:pt x="546" y="275"/>
                  <a:pt x="551" y="284"/>
                </a:cubicBezTo>
                <a:cubicBezTo>
                  <a:pt x="556" y="295"/>
                  <a:pt x="564" y="304"/>
                  <a:pt x="570" y="314"/>
                </a:cubicBezTo>
                <a:cubicBezTo>
                  <a:pt x="618" y="298"/>
                  <a:pt x="608" y="283"/>
                  <a:pt x="620" y="235"/>
                </a:cubicBezTo>
                <a:cubicBezTo>
                  <a:pt x="629" y="282"/>
                  <a:pt x="625" y="354"/>
                  <a:pt x="728" y="275"/>
                </a:cubicBezTo>
                <a:cubicBezTo>
                  <a:pt x="744" y="263"/>
                  <a:pt x="722" y="236"/>
                  <a:pt x="718" y="216"/>
                </a:cubicBezTo>
                <a:cubicBezTo>
                  <a:pt x="715" y="203"/>
                  <a:pt x="702" y="164"/>
                  <a:pt x="708" y="176"/>
                </a:cubicBezTo>
                <a:cubicBezTo>
                  <a:pt x="752" y="260"/>
                  <a:pt x="699" y="215"/>
                  <a:pt x="757" y="255"/>
                </a:cubicBezTo>
                <a:cubicBezTo>
                  <a:pt x="804" y="239"/>
                  <a:pt x="802" y="232"/>
                  <a:pt x="787" y="186"/>
                </a:cubicBezTo>
                <a:cubicBezTo>
                  <a:pt x="790" y="209"/>
                  <a:pt x="779" y="240"/>
                  <a:pt x="797" y="255"/>
                </a:cubicBezTo>
                <a:cubicBezTo>
                  <a:pt x="807" y="264"/>
                  <a:pt x="867" y="241"/>
                  <a:pt x="885" y="235"/>
                </a:cubicBezTo>
                <a:cubicBezTo>
                  <a:pt x="888" y="225"/>
                  <a:pt x="892" y="216"/>
                  <a:pt x="895" y="206"/>
                </a:cubicBezTo>
                <a:cubicBezTo>
                  <a:pt x="899" y="193"/>
                  <a:pt x="892" y="161"/>
                  <a:pt x="905" y="166"/>
                </a:cubicBezTo>
                <a:cubicBezTo>
                  <a:pt x="927" y="175"/>
                  <a:pt x="931" y="205"/>
                  <a:pt x="944" y="225"/>
                </a:cubicBezTo>
                <a:cubicBezTo>
                  <a:pt x="951" y="235"/>
                  <a:pt x="964" y="255"/>
                  <a:pt x="964" y="255"/>
                </a:cubicBezTo>
                <a:cubicBezTo>
                  <a:pt x="980" y="252"/>
                  <a:pt x="1001" y="257"/>
                  <a:pt x="1013" y="245"/>
                </a:cubicBezTo>
                <a:cubicBezTo>
                  <a:pt x="1028" y="230"/>
                  <a:pt x="1033" y="186"/>
                  <a:pt x="1033" y="186"/>
                </a:cubicBezTo>
                <a:cubicBezTo>
                  <a:pt x="1055" y="255"/>
                  <a:pt x="1032" y="238"/>
                  <a:pt x="1082" y="255"/>
                </a:cubicBezTo>
                <a:cubicBezTo>
                  <a:pt x="1102" y="252"/>
                  <a:pt x="1134" y="264"/>
                  <a:pt x="1141" y="245"/>
                </a:cubicBezTo>
                <a:cubicBezTo>
                  <a:pt x="1155" y="205"/>
                  <a:pt x="1136" y="159"/>
                  <a:pt x="1131" y="117"/>
                </a:cubicBezTo>
                <a:cubicBezTo>
                  <a:pt x="1130" y="107"/>
                  <a:pt x="1121" y="78"/>
                  <a:pt x="1121" y="88"/>
                </a:cubicBezTo>
                <a:cubicBezTo>
                  <a:pt x="1121" y="106"/>
                  <a:pt x="1142" y="213"/>
                  <a:pt x="1151" y="225"/>
                </a:cubicBezTo>
                <a:cubicBezTo>
                  <a:pt x="1157" y="233"/>
                  <a:pt x="1170" y="232"/>
                  <a:pt x="1180" y="235"/>
                </a:cubicBezTo>
                <a:cubicBezTo>
                  <a:pt x="1246" y="213"/>
                  <a:pt x="1218" y="162"/>
                  <a:pt x="1200" y="107"/>
                </a:cubicBezTo>
                <a:cubicBezTo>
                  <a:pt x="1203" y="84"/>
                  <a:pt x="1195" y="57"/>
                  <a:pt x="1210" y="39"/>
                </a:cubicBezTo>
                <a:cubicBezTo>
                  <a:pt x="1242" y="0"/>
                  <a:pt x="1258" y="75"/>
                  <a:pt x="1259" y="78"/>
                </a:cubicBezTo>
                <a:cubicBezTo>
                  <a:pt x="1248" y="188"/>
                  <a:pt x="1233" y="182"/>
                  <a:pt x="1259" y="284"/>
                </a:cubicBezTo>
                <a:cubicBezTo>
                  <a:pt x="1261" y="293"/>
                  <a:pt x="1278" y="284"/>
                  <a:pt x="1288" y="284"/>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GB"/>
          </a:p>
        </p:txBody>
      </p:sp>
      <p:sp>
        <p:nvSpPr>
          <p:cNvPr id="67594" name="Freeform 10"/>
          <p:cNvSpPr>
            <a:spLocks/>
          </p:cNvSpPr>
          <p:nvPr/>
        </p:nvSpPr>
        <p:spPr bwMode="auto">
          <a:xfrm>
            <a:off x="2389188" y="3248025"/>
            <a:ext cx="1587" cy="234950"/>
          </a:xfrm>
          <a:custGeom>
            <a:avLst/>
            <a:gdLst>
              <a:gd name="T0" fmla="*/ 0 w 1"/>
              <a:gd name="T1" fmla="*/ 0 h 148"/>
              <a:gd name="T2" fmla="*/ 0 w 1"/>
              <a:gd name="T3" fmla="*/ 2147483647 h 148"/>
              <a:gd name="T4" fmla="*/ 0 60000 65536"/>
              <a:gd name="T5" fmla="*/ 0 60000 65536"/>
              <a:gd name="T6" fmla="*/ 0 w 1"/>
              <a:gd name="T7" fmla="*/ 0 h 148"/>
              <a:gd name="T8" fmla="*/ 1 w 1"/>
              <a:gd name="T9" fmla="*/ 148 h 148"/>
            </a:gdLst>
            <a:ahLst/>
            <a:cxnLst>
              <a:cxn ang="T4">
                <a:pos x="T0" y="T1"/>
              </a:cxn>
              <a:cxn ang="T5">
                <a:pos x="T2" y="T3"/>
              </a:cxn>
            </a:cxnLst>
            <a:rect l="T6" t="T7" r="T8" b="T9"/>
            <a:pathLst>
              <a:path w="1" h="148">
                <a:moveTo>
                  <a:pt x="0" y="0"/>
                </a:moveTo>
                <a:cubicBezTo>
                  <a:pt x="0" y="49"/>
                  <a:pt x="0" y="99"/>
                  <a:pt x="0" y="148"/>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GB"/>
          </a:p>
        </p:txBody>
      </p:sp>
      <p:sp>
        <p:nvSpPr>
          <p:cNvPr id="67595" name="Freeform 11"/>
          <p:cNvSpPr>
            <a:spLocks/>
          </p:cNvSpPr>
          <p:nvPr/>
        </p:nvSpPr>
        <p:spPr bwMode="auto">
          <a:xfrm>
            <a:off x="2654300" y="3248025"/>
            <a:ext cx="1588" cy="249238"/>
          </a:xfrm>
          <a:custGeom>
            <a:avLst/>
            <a:gdLst>
              <a:gd name="T0" fmla="*/ 0 w 1"/>
              <a:gd name="T1" fmla="*/ 0 h 157"/>
              <a:gd name="T2" fmla="*/ 0 w 1"/>
              <a:gd name="T3" fmla="*/ 2147483647 h 157"/>
              <a:gd name="T4" fmla="*/ 0 60000 65536"/>
              <a:gd name="T5" fmla="*/ 0 60000 65536"/>
              <a:gd name="T6" fmla="*/ 0 w 1"/>
              <a:gd name="T7" fmla="*/ 0 h 157"/>
              <a:gd name="T8" fmla="*/ 1 w 1"/>
              <a:gd name="T9" fmla="*/ 157 h 157"/>
            </a:gdLst>
            <a:ahLst/>
            <a:cxnLst>
              <a:cxn ang="T4">
                <a:pos x="T0" y="T1"/>
              </a:cxn>
              <a:cxn ang="T5">
                <a:pos x="T2" y="T3"/>
              </a:cxn>
            </a:cxnLst>
            <a:rect l="T6" t="T7" r="T8" b="T9"/>
            <a:pathLst>
              <a:path w="1" h="157">
                <a:moveTo>
                  <a:pt x="0" y="0"/>
                </a:moveTo>
                <a:cubicBezTo>
                  <a:pt x="0" y="52"/>
                  <a:pt x="0" y="105"/>
                  <a:pt x="0" y="157"/>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GB"/>
          </a:p>
        </p:txBody>
      </p:sp>
      <p:sp>
        <p:nvSpPr>
          <p:cNvPr id="67596" name="Freeform 12"/>
          <p:cNvSpPr>
            <a:spLocks/>
          </p:cNvSpPr>
          <p:nvPr/>
        </p:nvSpPr>
        <p:spPr bwMode="auto">
          <a:xfrm>
            <a:off x="2873375" y="3263900"/>
            <a:ext cx="1588" cy="219075"/>
          </a:xfrm>
          <a:custGeom>
            <a:avLst/>
            <a:gdLst>
              <a:gd name="T0" fmla="*/ 0 w 1"/>
              <a:gd name="T1" fmla="*/ 0 h 138"/>
              <a:gd name="T2" fmla="*/ 0 w 1"/>
              <a:gd name="T3" fmla="*/ 2147483647 h 138"/>
              <a:gd name="T4" fmla="*/ 0 60000 65536"/>
              <a:gd name="T5" fmla="*/ 0 60000 65536"/>
              <a:gd name="T6" fmla="*/ 0 w 1"/>
              <a:gd name="T7" fmla="*/ 0 h 138"/>
              <a:gd name="T8" fmla="*/ 1 w 1"/>
              <a:gd name="T9" fmla="*/ 138 h 138"/>
            </a:gdLst>
            <a:ahLst/>
            <a:cxnLst>
              <a:cxn ang="T4">
                <a:pos x="T0" y="T1"/>
              </a:cxn>
              <a:cxn ang="T5">
                <a:pos x="T2" y="T3"/>
              </a:cxn>
            </a:cxnLst>
            <a:rect l="T6" t="T7" r="T8" b="T9"/>
            <a:pathLst>
              <a:path w="1" h="138">
                <a:moveTo>
                  <a:pt x="0" y="0"/>
                </a:moveTo>
                <a:cubicBezTo>
                  <a:pt x="0" y="46"/>
                  <a:pt x="0" y="92"/>
                  <a:pt x="0" y="138"/>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GB"/>
          </a:p>
        </p:txBody>
      </p:sp>
      <p:sp>
        <p:nvSpPr>
          <p:cNvPr id="67597" name="Freeform 13"/>
          <p:cNvSpPr>
            <a:spLocks/>
          </p:cNvSpPr>
          <p:nvPr/>
        </p:nvSpPr>
        <p:spPr bwMode="auto">
          <a:xfrm>
            <a:off x="3060700" y="3295650"/>
            <a:ext cx="30163" cy="265113"/>
          </a:xfrm>
          <a:custGeom>
            <a:avLst/>
            <a:gdLst>
              <a:gd name="T0" fmla="*/ 0 w 19"/>
              <a:gd name="T1" fmla="*/ 0 h 167"/>
              <a:gd name="T2" fmla="*/ 2147483647 w 19"/>
              <a:gd name="T3" fmla="*/ 2147483647 h 167"/>
              <a:gd name="T4" fmla="*/ 2147483647 w 19"/>
              <a:gd name="T5" fmla="*/ 2147483647 h 167"/>
              <a:gd name="T6" fmla="*/ 0 60000 65536"/>
              <a:gd name="T7" fmla="*/ 0 60000 65536"/>
              <a:gd name="T8" fmla="*/ 0 60000 65536"/>
              <a:gd name="T9" fmla="*/ 0 w 19"/>
              <a:gd name="T10" fmla="*/ 0 h 167"/>
              <a:gd name="T11" fmla="*/ 19 w 19"/>
              <a:gd name="T12" fmla="*/ 167 h 167"/>
            </a:gdLst>
            <a:ahLst/>
            <a:cxnLst>
              <a:cxn ang="T6">
                <a:pos x="T0" y="T1"/>
              </a:cxn>
              <a:cxn ang="T7">
                <a:pos x="T2" y="T3"/>
              </a:cxn>
              <a:cxn ang="T8">
                <a:pos x="T4" y="T5"/>
              </a:cxn>
            </a:cxnLst>
            <a:rect l="T9" t="T10" r="T11" b="T12"/>
            <a:pathLst>
              <a:path w="19" h="167">
                <a:moveTo>
                  <a:pt x="0" y="0"/>
                </a:moveTo>
                <a:cubicBezTo>
                  <a:pt x="3" y="39"/>
                  <a:pt x="5" y="79"/>
                  <a:pt x="9" y="118"/>
                </a:cubicBezTo>
                <a:cubicBezTo>
                  <a:pt x="11" y="135"/>
                  <a:pt x="19" y="167"/>
                  <a:pt x="19" y="167"/>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GB"/>
          </a:p>
        </p:txBody>
      </p:sp>
      <p:sp>
        <p:nvSpPr>
          <p:cNvPr id="67598" name="Freeform 14"/>
          <p:cNvSpPr>
            <a:spLocks/>
          </p:cNvSpPr>
          <p:nvPr/>
        </p:nvSpPr>
        <p:spPr bwMode="auto">
          <a:xfrm>
            <a:off x="1524000" y="2514600"/>
            <a:ext cx="2659063" cy="612775"/>
          </a:xfrm>
          <a:custGeom>
            <a:avLst/>
            <a:gdLst>
              <a:gd name="T0" fmla="*/ 2147483647 w 1675"/>
              <a:gd name="T1" fmla="*/ 2147483647 h 386"/>
              <a:gd name="T2" fmla="*/ 2147483647 w 1675"/>
              <a:gd name="T3" fmla="*/ 2147483647 h 386"/>
              <a:gd name="T4" fmla="*/ 2147483647 w 1675"/>
              <a:gd name="T5" fmla="*/ 2147483647 h 386"/>
              <a:gd name="T6" fmla="*/ 2147483647 w 1675"/>
              <a:gd name="T7" fmla="*/ 2147483647 h 386"/>
              <a:gd name="T8" fmla="*/ 2147483647 w 1675"/>
              <a:gd name="T9" fmla="*/ 2147483647 h 386"/>
              <a:gd name="T10" fmla="*/ 2147483647 w 1675"/>
              <a:gd name="T11" fmla="*/ 2147483647 h 386"/>
              <a:gd name="T12" fmla="*/ 2147483647 w 1675"/>
              <a:gd name="T13" fmla="*/ 2147483647 h 386"/>
              <a:gd name="T14" fmla="*/ 2147483647 w 1675"/>
              <a:gd name="T15" fmla="*/ 2147483647 h 386"/>
              <a:gd name="T16" fmla="*/ 2147483647 w 1675"/>
              <a:gd name="T17" fmla="*/ 2147483647 h 386"/>
              <a:gd name="T18" fmla="*/ 2147483647 w 1675"/>
              <a:gd name="T19" fmla="*/ 2147483647 h 386"/>
              <a:gd name="T20" fmla="*/ 2147483647 w 1675"/>
              <a:gd name="T21" fmla="*/ 2147483647 h 386"/>
              <a:gd name="T22" fmla="*/ 2147483647 w 1675"/>
              <a:gd name="T23" fmla="*/ 2147483647 h 386"/>
              <a:gd name="T24" fmla="*/ 2147483647 w 1675"/>
              <a:gd name="T25" fmla="*/ 2147483647 h 386"/>
              <a:gd name="T26" fmla="*/ 2147483647 w 1675"/>
              <a:gd name="T27" fmla="*/ 2147483647 h 386"/>
              <a:gd name="T28" fmla="*/ 2147483647 w 1675"/>
              <a:gd name="T29" fmla="*/ 2147483647 h 386"/>
              <a:gd name="T30" fmla="*/ 2147483647 w 1675"/>
              <a:gd name="T31" fmla="*/ 2147483647 h 386"/>
              <a:gd name="T32" fmla="*/ 2147483647 w 1675"/>
              <a:gd name="T33" fmla="*/ 2147483647 h 386"/>
              <a:gd name="T34" fmla="*/ 2147483647 w 1675"/>
              <a:gd name="T35" fmla="*/ 2147483647 h 386"/>
              <a:gd name="T36" fmla="*/ 2147483647 w 1675"/>
              <a:gd name="T37" fmla="*/ 2147483647 h 386"/>
              <a:gd name="T38" fmla="*/ 2147483647 w 1675"/>
              <a:gd name="T39" fmla="*/ 2147483647 h 386"/>
              <a:gd name="T40" fmla="*/ 2147483647 w 1675"/>
              <a:gd name="T41" fmla="*/ 2147483647 h 386"/>
              <a:gd name="T42" fmla="*/ 2147483647 w 1675"/>
              <a:gd name="T43" fmla="*/ 2147483647 h 38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675"/>
              <a:gd name="T67" fmla="*/ 0 h 386"/>
              <a:gd name="T68" fmla="*/ 1675 w 1675"/>
              <a:gd name="T69" fmla="*/ 386 h 386"/>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675" h="386">
                <a:moveTo>
                  <a:pt x="717" y="315"/>
                </a:moveTo>
                <a:cubicBezTo>
                  <a:pt x="949" y="341"/>
                  <a:pt x="1181" y="346"/>
                  <a:pt x="1415" y="355"/>
                </a:cubicBezTo>
                <a:cubicBezTo>
                  <a:pt x="1551" y="348"/>
                  <a:pt x="1599" y="386"/>
                  <a:pt x="1661" y="296"/>
                </a:cubicBezTo>
                <a:cubicBezTo>
                  <a:pt x="1651" y="151"/>
                  <a:pt x="1675" y="141"/>
                  <a:pt x="1553" y="99"/>
                </a:cubicBezTo>
                <a:cubicBezTo>
                  <a:pt x="1517" y="102"/>
                  <a:pt x="1481" y="104"/>
                  <a:pt x="1445" y="109"/>
                </a:cubicBezTo>
                <a:cubicBezTo>
                  <a:pt x="1401" y="115"/>
                  <a:pt x="1427" y="119"/>
                  <a:pt x="1386" y="138"/>
                </a:cubicBezTo>
                <a:cubicBezTo>
                  <a:pt x="1307" y="175"/>
                  <a:pt x="1312" y="167"/>
                  <a:pt x="1228" y="177"/>
                </a:cubicBezTo>
                <a:cubicBezTo>
                  <a:pt x="1026" y="246"/>
                  <a:pt x="818" y="251"/>
                  <a:pt x="609" y="286"/>
                </a:cubicBezTo>
                <a:cubicBezTo>
                  <a:pt x="504" y="283"/>
                  <a:pt x="399" y="283"/>
                  <a:pt x="294" y="276"/>
                </a:cubicBezTo>
                <a:cubicBezTo>
                  <a:pt x="241" y="273"/>
                  <a:pt x="189" y="263"/>
                  <a:pt x="137" y="256"/>
                </a:cubicBezTo>
                <a:cubicBezTo>
                  <a:pt x="111" y="253"/>
                  <a:pt x="58" y="246"/>
                  <a:pt x="58" y="246"/>
                </a:cubicBezTo>
                <a:cubicBezTo>
                  <a:pt x="45" y="240"/>
                  <a:pt x="22" y="241"/>
                  <a:pt x="18" y="227"/>
                </a:cubicBezTo>
                <a:cubicBezTo>
                  <a:pt x="0" y="165"/>
                  <a:pt x="123" y="143"/>
                  <a:pt x="137" y="138"/>
                </a:cubicBezTo>
                <a:cubicBezTo>
                  <a:pt x="231" y="107"/>
                  <a:pt x="334" y="106"/>
                  <a:pt x="432" y="89"/>
                </a:cubicBezTo>
                <a:cubicBezTo>
                  <a:pt x="583" y="92"/>
                  <a:pt x="734" y="90"/>
                  <a:pt x="884" y="99"/>
                </a:cubicBezTo>
                <a:cubicBezTo>
                  <a:pt x="910" y="101"/>
                  <a:pt x="928" y="129"/>
                  <a:pt x="953" y="138"/>
                </a:cubicBezTo>
                <a:cubicBezTo>
                  <a:pt x="1000" y="156"/>
                  <a:pt x="1041" y="170"/>
                  <a:pt x="1091" y="177"/>
                </a:cubicBezTo>
                <a:cubicBezTo>
                  <a:pt x="1174" y="169"/>
                  <a:pt x="1202" y="183"/>
                  <a:pt x="1228" y="109"/>
                </a:cubicBezTo>
                <a:cubicBezTo>
                  <a:pt x="1214" y="0"/>
                  <a:pt x="1226" y="15"/>
                  <a:pt x="1120" y="30"/>
                </a:cubicBezTo>
                <a:cubicBezTo>
                  <a:pt x="1143" y="96"/>
                  <a:pt x="1114" y="38"/>
                  <a:pt x="1150" y="30"/>
                </a:cubicBezTo>
                <a:cubicBezTo>
                  <a:pt x="1172" y="25"/>
                  <a:pt x="1195" y="37"/>
                  <a:pt x="1218" y="40"/>
                </a:cubicBezTo>
                <a:cubicBezTo>
                  <a:pt x="1201" y="114"/>
                  <a:pt x="1189" y="86"/>
                  <a:pt x="1189" y="177"/>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GB"/>
          </a:p>
        </p:txBody>
      </p:sp>
      <p:sp>
        <p:nvSpPr>
          <p:cNvPr id="67599" name="Freeform 15"/>
          <p:cNvSpPr>
            <a:spLocks/>
          </p:cNvSpPr>
          <p:nvPr/>
        </p:nvSpPr>
        <p:spPr bwMode="auto">
          <a:xfrm>
            <a:off x="3590925" y="2519363"/>
            <a:ext cx="190500" cy="228600"/>
          </a:xfrm>
          <a:custGeom>
            <a:avLst/>
            <a:gdLst>
              <a:gd name="T0" fmla="*/ 0 w 120"/>
              <a:gd name="T1" fmla="*/ 2147483647 h 144"/>
              <a:gd name="T2" fmla="*/ 2147483647 w 120"/>
              <a:gd name="T3" fmla="*/ 2147483647 h 144"/>
              <a:gd name="T4" fmla="*/ 2147483647 w 120"/>
              <a:gd name="T5" fmla="*/ 2147483647 h 144"/>
              <a:gd name="T6" fmla="*/ 2147483647 w 120"/>
              <a:gd name="T7" fmla="*/ 2147483647 h 144"/>
              <a:gd name="T8" fmla="*/ 2147483647 w 120"/>
              <a:gd name="T9" fmla="*/ 2147483647 h 144"/>
              <a:gd name="T10" fmla="*/ 2147483647 w 120"/>
              <a:gd name="T11" fmla="*/ 2147483647 h 144"/>
              <a:gd name="T12" fmla="*/ 0 60000 65536"/>
              <a:gd name="T13" fmla="*/ 0 60000 65536"/>
              <a:gd name="T14" fmla="*/ 0 60000 65536"/>
              <a:gd name="T15" fmla="*/ 0 60000 65536"/>
              <a:gd name="T16" fmla="*/ 0 60000 65536"/>
              <a:gd name="T17" fmla="*/ 0 60000 65536"/>
              <a:gd name="T18" fmla="*/ 0 w 120"/>
              <a:gd name="T19" fmla="*/ 0 h 144"/>
              <a:gd name="T20" fmla="*/ 120 w 120"/>
              <a:gd name="T21" fmla="*/ 144 h 144"/>
            </a:gdLst>
            <a:ahLst/>
            <a:cxnLst>
              <a:cxn ang="T12">
                <a:pos x="T0" y="T1"/>
              </a:cxn>
              <a:cxn ang="T13">
                <a:pos x="T2" y="T3"/>
              </a:cxn>
              <a:cxn ang="T14">
                <a:pos x="T4" y="T5"/>
              </a:cxn>
              <a:cxn ang="T15">
                <a:pos x="T6" y="T7"/>
              </a:cxn>
              <a:cxn ang="T16">
                <a:pos x="T8" y="T9"/>
              </a:cxn>
              <a:cxn ang="T17">
                <a:pos x="T10" y="T11"/>
              </a:cxn>
            </a:cxnLst>
            <a:rect l="T18" t="T19" r="T20" b="T21"/>
            <a:pathLst>
              <a:path w="120" h="144">
                <a:moveTo>
                  <a:pt x="0" y="36"/>
                </a:moveTo>
                <a:cubicBezTo>
                  <a:pt x="7" y="26"/>
                  <a:pt x="8" y="9"/>
                  <a:pt x="20" y="7"/>
                </a:cubicBezTo>
                <a:cubicBezTo>
                  <a:pt x="49" y="2"/>
                  <a:pt x="83" y="0"/>
                  <a:pt x="108" y="16"/>
                </a:cubicBezTo>
                <a:cubicBezTo>
                  <a:pt x="120" y="23"/>
                  <a:pt x="106" y="45"/>
                  <a:pt x="98" y="56"/>
                </a:cubicBezTo>
                <a:cubicBezTo>
                  <a:pt x="92" y="64"/>
                  <a:pt x="79" y="63"/>
                  <a:pt x="69" y="66"/>
                </a:cubicBezTo>
                <a:cubicBezTo>
                  <a:pt x="50" y="94"/>
                  <a:pt x="32" y="111"/>
                  <a:pt x="49" y="144"/>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GB"/>
          </a:p>
        </p:txBody>
      </p:sp>
      <p:sp>
        <p:nvSpPr>
          <p:cNvPr id="67600" name="Freeform 16"/>
          <p:cNvSpPr>
            <a:spLocks/>
          </p:cNvSpPr>
          <p:nvPr/>
        </p:nvSpPr>
        <p:spPr bwMode="auto">
          <a:xfrm>
            <a:off x="3919538" y="2486025"/>
            <a:ext cx="228600" cy="339725"/>
          </a:xfrm>
          <a:custGeom>
            <a:avLst/>
            <a:gdLst>
              <a:gd name="T0" fmla="*/ 0 w 144"/>
              <a:gd name="T1" fmla="*/ 2147483647 h 214"/>
              <a:gd name="T2" fmla="*/ 2147483647 w 144"/>
              <a:gd name="T3" fmla="*/ 2147483647 h 214"/>
              <a:gd name="T4" fmla="*/ 2147483647 w 144"/>
              <a:gd name="T5" fmla="*/ 2147483647 h 214"/>
              <a:gd name="T6" fmla="*/ 2147483647 w 144"/>
              <a:gd name="T7" fmla="*/ 2147483647 h 214"/>
              <a:gd name="T8" fmla="*/ 0 60000 65536"/>
              <a:gd name="T9" fmla="*/ 0 60000 65536"/>
              <a:gd name="T10" fmla="*/ 0 60000 65536"/>
              <a:gd name="T11" fmla="*/ 0 60000 65536"/>
              <a:gd name="T12" fmla="*/ 0 w 144"/>
              <a:gd name="T13" fmla="*/ 0 h 214"/>
              <a:gd name="T14" fmla="*/ 144 w 144"/>
              <a:gd name="T15" fmla="*/ 214 h 214"/>
            </a:gdLst>
            <a:ahLst/>
            <a:cxnLst>
              <a:cxn ang="T8">
                <a:pos x="T0" y="T1"/>
              </a:cxn>
              <a:cxn ang="T9">
                <a:pos x="T2" y="T3"/>
              </a:cxn>
              <a:cxn ang="T10">
                <a:pos x="T4" y="T5"/>
              </a:cxn>
              <a:cxn ang="T11">
                <a:pos x="T6" y="T7"/>
              </a:cxn>
            </a:cxnLst>
            <a:rect l="T12" t="T13" r="T14" b="T15"/>
            <a:pathLst>
              <a:path w="144" h="214">
                <a:moveTo>
                  <a:pt x="0" y="8"/>
                </a:moveTo>
                <a:cubicBezTo>
                  <a:pt x="33" y="11"/>
                  <a:pt x="71" y="0"/>
                  <a:pt x="98" y="18"/>
                </a:cubicBezTo>
                <a:cubicBezTo>
                  <a:pt x="144" y="49"/>
                  <a:pt x="42" y="102"/>
                  <a:pt x="29" y="106"/>
                </a:cubicBezTo>
                <a:cubicBezTo>
                  <a:pt x="11" y="161"/>
                  <a:pt x="19" y="125"/>
                  <a:pt x="19" y="214"/>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GB"/>
          </a:p>
        </p:txBody>
      </p:sp>
      <p:sp>
        <p:nvSpPr>
          <p:cNvPr id="67601" name="Freeform 17"/>
          <p:cNvSpPr>
            <a:spLocks/>
          </p:cNvSpPr>
          <p:nvPr/>
        </p:nvSpPr>
        <p:spPr bwMode="auto">
          <a:xfrm>
            <a:off x="2592388" y="1576388"/>
            <a:ext cx="1260475" cy="946150"/>
          </a:xfrm>
          <a:custGeom>
            <a:avLst/>
            <a:gdLst>
              <a:gd name="T0" fmla="*/ 2147483647 w 794"/>
              <a:gd name="T1" fmla="*/ 2147483647 h 596"/>
              <a:gd name="T2" fmla="*/ 2147483647 w 794"/>
              <a:gd name="T3" fmla="*/ 2147483647 h 596"/>
              <a:gd name="T4" fmla="*/ 2147483647 w 794"/>
              <a:gd name="T5" fmla="*/ 2147483647 h 596"/>
              <a:gd name="T6" fmla="*/ 2147483647 w 794"/>
              <a:gd name="T7" fmla="*/ 2147483647 h 596"/>
              <a:gd name="T8" fmla="*/ 2147483647 w 794"/>
              <a:gd name="T9" fmla="*/ 2147483647 h 596"/>
              <a:gd name="T10" fmla="*/ 2147483647 w 794"/>
              <a:gd name="T11" fmla="*/ 2147483647 h 596"/>
              <a:gd name="T12" fmla="*/ 2147483647 w 794"/>
              <a:gd name="T13" fmla="*/ 2147483647 h 596"/>
              <a:gd name="T14" fmla="*/ 2147483647 w 794"/>
              <a:gd name="T15" fmla="*/ 2147483647 h 596"/>
              <a:gd name="T16" fmla="*/ 2147483647 w 794"/>
              <a:gd name="T17" fmla="*/ 2147483647 h 596"/>
              <a:gd name="T18" fmla="*/ 2147483647 w 794"/>
              <a:gd name="T19" fmla="*/ 2147483647 h 596"/>
              <a:gd name="T20" fmla="*/ 2147483647 w 794"/>
              <a:gd name="T21" fmla="*/ 2147483647 h 596"/>
              <a:gd name="T22" fmla="*/ 2147483647 w 794"/>
              <a:gd name="T23" fmla="*/ 2147483647 h 596"/>
              <a:gd name="T24" fmla="*/ 2147483647 w 794"/>
              <a:gd name="T25" fmla="*/ 2147483647 h 596"/>
              <a:gd name="T26" fmla="*/ 2147483647 w 794"/>
              <a:gd name="T27" fmla="*/ 2147483647 h 596"/>
              <a:gd name="T28" fmla="*/ 2147483647 w 794"/>
              <a:gd name="T29" fmla="*/ 2147483647 h 596"/>
              <a:gd name="T30" fmla="*/ 2147483647 w 794"/>
              <a:gd name="T31" fmla="*/ 2147483647 h 596"/>
              <a:gd name="T32" fmla="*/ 2147483647 w 794"/>
              <a:gd name="T33" fmla="*/ 2147483647 h 596"/>
              <a:gd name="T34" fmla="*/ 2147483647 w 794"/>
              <a:gd name="T35" fmla="*/ 2147483647 h 596"/>
              <a:gd name="T36" fmla="*/ 2147483647 w 794"/>
              <a:gd name="T37" fmla="*/ 2147483647 h 596"/>
              <a:gd name="T38" fmla="*/ 2147483647 w 794"/>
              <a:gd name="T39" fmla="*/ 2147483647 h 596"/>
              <a:gd name="T40" fmla="*/ 2147483647 w 794"/>
              <a:gd name="T41" fmla="*/ 2147483647 h 596"/>
              <a:gd name="T42" fmla="*/ 2147483647 w 794"/>
              <a:gd name="T43" fmla="*/ 2147483647 h 596"/>
              <a:gd name="T44" fmla="*/ 2147483647 w 794"/>
              <a:gd name="T45" fmla="*/ 2147483647 h 596"/>
              <a:gd name="T46" fmla="*/ 2147483647 w 794"/>
              <a:gd name="T47" fmla="*/ 2147483647 h 596"/>
              <a:gd name="T48" fmla="*/ 0 w 794"/>
              <a:gd name="T49" fmla="*/ 2147483647 h 596"/>
              <a:gd name="T50" fmla="*/ 2147483647 w 794"/>
              <a:gd name="T51" fmla="*/ 2147483647 h 596"/>
              <a:gd name="T52" fmla="*/ 2147483647 w 794"/>
              <a:gd name="T53" fmla="*/ 2147483647 h 596"/>
              <a:gd name="T54" fmla="*/ 2147483647 w 794"/>
              <a:gd name="T55" fmla="*/ 2147483647 h 596"/>
              <a:gd name="T56" fmla="*/ 2147483647 w 794"/>
              <a:gd name="T57" fmla="*/ 2147483647 h 596"/>
              <a:gd name="T58" fmla="*/ 2147483647 w 794"/>
              <a:gd name="T59" fmla="*/ 2147483647 h 596"/>
              <a:gd name="T60" fmla="*/ 2147483647 w 794"/>
              <a:gd name="T61" fmla="*/ 2147483647 h 596"/>
              <a:gd name="T62" fmla="*/ 2147483647 w 794"/>
              <a:gd name="T63" fmla="*/ 2147483647 h 596"/>
              <a:gd name="T64" fmla="*/ 0 60000 65536"/>
              <a:gd name="T65" fmla="*/ 0 60000 65536"/>
              <a:gd name="T66" fmla="*/ 0 60000 65536"/>
              <a:gd name="T67" fmla="*/ 0 60000 65536"/>
              <a:gd name="T68" fmla="*/ 0 60000 65536"/>
              <a:gd name="T69" fmla="*/ 0 60000 65536"/>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w 794"/>
              <a:gd name="T97" fmla="*/ 0 h 596"/>
              <a:gd name="T98" fmla="*/ 794 w 794"/>
              <a:gd name="T99" fmla="*/ 596 h 596"/>
            </a:gdLst>
            <a:ahLst/>
            <a:cxnLst>
              <a:cxn ang="T64">
                <a:pos x="T0" y="T1"/>
              </a:cxn>
              <a:cxn ang="T65">
                <a:pos x="T2" y="T3"/>
              </a:cxn>
              <a:cxn ang="T66">
                <a:pos x="T4" y="T5"/>
              </a:cxn>
              <a:cxn ang="T67">
                <a:pos x="T6" y="T7"/>
              </a:cxn>
              <a:cxn ang="T68">
                <a:pos x="T8" y="T9"/>
              </a:cxn>
              <a:cxn ang="T69">
                <a:pos x="T10" y="T11"/>
              </a:cxn>
              <a:cxn ang="T70">
                <a:pos x="T12" y="T13"/>
              </a:cxn>
              <a:cxn ang="T71">
                <a:pos x="T14" y="T15"/>
              </a:cxn>
              <a:cxn ang="T72">
                <a:pos x="T16" y="T17"/>
              </a:cxn>
              <a:cxn ang="T73">
                <a:pos x="T18" y="T19"/>
              </a:cxn>
              <a:cxn ang="T74">
                <a:pos x="T20" y="T21"/>
              </a:cxn>
              <a:cxn ang="T75">
                <a:pos x="T22" y="T23"/>
              </a:cxn>
              <a:cxn ang="T76">
                <a:pos x="T24" y="T25"/>
              </a:cxn>
              <a:cxn ang="T77">
                <a:pos x="T26" y="T27"/>
              </a:cxn>
              <a:cxn ang="T78">
                <a:pos x="T28" y="T29"/>
              </a:cxn>
              <a:cxn ang="T79">
                <a:pos x="T30" y="T31"/>
              </a:cxn>
              <a:cxn ang="T80">
                <a:pos x="T32" y="T33"/>
              </a:cxn>
              <a:cxn ang="T81">
                <a:pos x="T34" y="T35"/>
              </a:cxn>
              <a:cxn ang="T82">
                <a:pos x="T36" y="T37"/>
              </a:cxn>
              <a:cxn ang="T83">
                <a:pos x="T38" y="T39"/>
              </a:cxn>
              <a:cxn ang="T84">
                <a:pos x="T40" y="T41"/>
              </a:cxn>
              <a:cxn ang="T85">
                <a:pos x="T42" y="T43"/>
              </a:cxn>
              <a:cxn ang="T86">
                <a:pos x="T44" y="T45"/>
              </a:cxn>
              <a:cxn ang="T87">
                <a:pos x="T46" y="T47"/>
              </a:cxn>
              <a:cxn ang="T88">
                <a:pos x="T48" y="T49"/>
              </a:cxn>
              <a:cxn ang="T89">
                <a:pos x="T50" y="T51"/>
              </a:cxn>
              <a:cxn ang="T90">
                <a:pos x="T52" y="T53"/>
              </a:cxn>
              <a:cxn ang="T91">
                <a:pos x="T54" y="T55"/>
              </a:cxn>
              <a:cxn ang="T92">
                <a:pos x="T56" y="T57"/>
              </a:cxn>
              <a:cxn ang="T93">
                <a:pos x="T58" y="T59"/>
              </a:cxn>
              <a:cxn ang="T94">
                <a:pos x="T60" y="T61"/>
              </a:cxn>
              <a:cxn ang="T95">
                <a:pos x="T62" y="T63"/>
              </a:cxn>
            </a:cxnLst>
            <a:rect l="T96" t="T97" r="T98" b="T99"/>
            <a:pathLst>
              <a:path w="794" h="596">
                <a:moveTo>
                  <a:pt x="531" y="522"/>
                </a:moveTo>
                <a:cubicBezTo>
                  <a:pt x="508" y="454"/>
                  <a:pt x="503" y="385"/>
                  <a:pt x="491" y="315"/>
                </a:cubicBezTo>
                <a:cubicBezTo>
                  <a:pt x="488" y="331"/>
                  <a:pt x="482" y="347"/>
                  <a:pt x="482" y="364"/>
                </a:cubicBezTo>
                <a:cubicBezTo>
                  <a:pt x="482" y="506"/>
                  <a:pt x="527" y="538"/>
                  <a:pt x="462" y="473"/>
                </a:cubicBezTo>
                <a:cubicBezTo>
                  <a:pt x="445" y="556"/>
                  <a:pt x="457" y="513"/>
                  <a:pt x="393" y="492"/>
                </a:cubicBezTo>
                <a:cubicBezTo>
                  <a:pt x="348" y="427"/>
                  <a:pt x="394" y="476"/>
                  <a:pt x="363" y="492"/>
                </a:cubicBezTo>
                <a:cubicBezTo>
                  <a:pt x="354" y="497"/>
                  <a:pt x="344" y="486"/>
                  <a:pt x="334" y="483"/>
                </a:cubicBezTo>
                <a:cubicBezTo>
                  <a:pt x="331" y="493"/>
                  <a:pt x="334" y="512"/>
                  <a:pt x="324" y="512"/>
                </a:cubicBezTo>
                <a:cubicBezTo>
                  <a:pt x="312" y="512"/>
                  <a:pt x="308" y="494"/>
                  <a:pt x="304" y="483"/>
                </a:cubicBezTo>
                <a:cubicBezTo>
                  <a:pt x="268" y="375"/>
                  <a:pt x="321" y="463"/>
                  <a:pt x="275" y="394"/>
                </a:cubicBezTo>
                <a:cubicBezTo>
                  <a:pt x="268" y="440"/>
                  <a:pt x="271" y="488"/>
                  <a:pt x="255" y="532"/>
                </a:cubicBezTo>
                <a:cubicBezTo>
                  <a:pt x="251" y="543"/>
                  <a:pt x="247" y="497"/>
                  <a:pt x="236" y="502"/>
                </a:cubicBezTo>
                <a:cubicBezTo>
                  <a:pt x="220" y="510"/>
                  <a:pt x="223" y="535"/>
                  <a:pt x="216" y="551"/>
                </a:cubicBezTo>
                <a:cubicBezTo>
                  <a:pt x="171" y="483"/>
                  <a:pt x="184" y="470"/>
                  <a:pt x="167" y="522"/>
                </a:cubicBezTo>
                <a:cubicBezTo>
                  <a:pt x="164" y="499"/>
                  <a:pt x="161" y="476"/>
                  <a:pt x="157" y="453"/>
                </a:cubicBezTo>
                <a:cubicBezTo>
                  <a:pt x="155" y="440"/>
                  <a:pt x="147" y="401"/>
                  <a:pt x="147" y="414"/>
                </a:cubicBezTo>
                <a:cubicBezTo>
                  <a:pt x="147" y="517"/>
                  <a:pt x="171" y="488"/>
                  <a:pt x="127" y="424"/>
                </a:cubicBezTo>
                <a:cubicBezTo>
                  <a:pt x="124" y="463"/>
                  <a:pt x="130" y="505"/>
                  <a:pt x="118" y="542"/>
                </a:cubicBezTo>
                <a:cubicBezTo>
                  <a:pt x="114" y="553"/>
                  <a:pt x="107" y="504"/>
                  <a:pt x="98" y="512"/>
                </a:cubicBezTo>
                <a:cubicBezTo>
                  <a:pt x="85" y="524"/>
                  <a:pt x="139" y="596"/>
                  <a:pt x="88" y="522"/>
                </a:cubicBezTo>
                <a:cubicBezTo>
                  <a:pt x="85" y="509"/>
                  <a:pt x="90" y="489"/>
                  <a:pt x="78" y="483"/>
                </a:cubicBezTo>
                <a:cubicBezTo>
                  <a:pt x="69" y="478"/>
                  <a:pt x="78" y="512"/>
                  <a:pt x="68" y="512"/>
                </a:cubicBezTo>
                <a:cubicBezTo>
                  <a:pt x="56" y="512"/>
                  <a:pt x="55" y="493"/>
                  <a:pt x="49" y="483"/>
                </a:cubicBezTo>
                <a:cubicBezTo>
                  <a:pt x="31" y="534"/>
                  <a:pt x="33" y="502"/>
                  <a:pt x="78" y="502"/>
                </a:cubicBezTo>
                <a:cubicBezTo>
                  <a:pt x="89" y="502"/>
                  <a:pt x="98" y="509"/>
                  <a:pt x="108" y="512"/>
                </a:cubicBezTo>
                <a:cubicBezTo>
                  <a:pt x="188" y="567"/>
                  <a:pt x="88" y="512"/>
                  <a:pt x="147" y="492"/>
                </a:cubicBezTo>
                <a:cubicBezTo>
                  <a:pt x="158" y="488"/>
                  <a:pt x="175" y="547"/>
                  <a:pt x="177" y="551"/>
                </a:cubicBezTo>
                <a:cubicBezTo>
                  <a:pt x="198" y="439"/>
                  <a:pt x="167" y="532"/>
                  <a:pt x="216" y="532"/>
                </a:cubicBezTo>
                <a:cubicBezTo>
                  <a:pt x="228" y="532"/>
                  <a:pt x="229" y="512"/>
                  <a:pt x="236" y="502"/>
                </a:cubicBezTo>
                <a:cubicBezTo>
                  <a:pt x="246" y="509"/>
                  <a:pt x="257" y="513"/>
                  <a:pt x="265" y="522"/>
                </a:cubicBezTo>
                <a:cubicBezTo>
                  <a:pt x="274" y="533"/>
                  <a:pt x="270" y="561"/>
                  <a:pt x="285" y="561"/>
                </a:cubicBezTo>
                <a:cubicBezTo>
                  <a:pt x="298" y="561"/>
                  <a:pt x="293" y="535"/>
                  <a:pt x="295" y="522"/>
                </a:cubicBezTo>
                <a:cubicBezTo>
                  <a:pt x="299" y="499"/>
                  <a:pt x="301" y="476"/>
                  <a:pt x="304" y="453"/>
                </a:cubicBezTo>
                <a:cubicBezTo>
                  <a:pt x="351" y="524"/>
                  <a:pt x="295" y="454"/>
                  <a:pt x="334" y="424"/>
                </a:cubicBezTo>
                <a:cubicBezTo>
                  <a:pt x="345" y="416"/>
                  <a:pt x="353" y="443"/>
                  <a:pt x="363" y="453"/>
                </a:cubicBezTo>
                <a:cubicBezTo>
                  <a:pt x="368" y="469"/>
                  <a:pt x="378" y="512"/>
                  <a:pt x="403" y="512"/>
                </a:cubicBezTo>
                <a:cubicBezTo>
                  <a:pt x="415" y="512"/>
                  <a:pt x="416" y="493"/>
                  <a:pt x="423" y="483"/>
                </a:cubicBezTo>
                <a:cubicBezTo>
                  <a:pt x="426" y="486"/>
                  <a:pt x="471" y="535"/>
                  <a:pt x="482" y="532"/>
                </a:cubicBezTo>
                <a:cubicBezTo>
                  <a:pt x="492" y="529"/>
                  <a:pt x="488" y="512"/>
                  <a:pt x="491" y="502"/>
                </a:cubicBezTo>
                <a:cubicBezTo>
                  <a:pt x="494" y="512"/>
                  <a:pt x="494" y="525"/>
                  <a:pt x="501" y="532"/>
                </a:cubicBezTo>
                <a:cubicBezTo>
                  <a:pt x="548" y="579"/>
                  <a:pt x="547" y="470"/>
                  <a:pt x="550" y="453"/>
                </a:cubicBezTo>
                <a:cubicBezTo>
                  <a:pt x="581" y="543"/>
                  <a:pt x="568" y="533"/>
                  <a:pt x="580" y="414"/>
                </a:cubicBezTo>
                <a:cubicBezTo>
                  <a:pt x="587" y="427"/>
                  <a:pt x="593" y="440"/>
                  <a:pt x="600" y="453"/>
                </a:cubicBezTo>
                <a:cubicBezTo>
                  <a:pt x="606" y="463"/>
                  <a:pt x="614" y="494"/>
                  <a:pt x="619" y="483"/>
                </a:cubicBezTo>
                <a:cubicBezTo>
                  <a:pt x="626" y="468"/>
                  <a:pt x="609" y="450"/>
                  <a:pt x="609" y="433"/>
                </a:cubicBezTo>
                <a:cubicBezTo>
                  <a:pt x="609" y="422"/>
                  <a:pt x="612" y="456"/>
                  <a:pt x="619" y="463"/>
                </a:cubicBezTo>
                <a:cubicBezTo>
                  <a:pt x="626" y="470"/>
                  <a:pt x="639" y="470"/>
                  <a:pt x="649" y="473"/>
                </a:cubicBezTo>
                <a:cubicBezTo>
                  <a:pt x="681" y="462"/>
                  <a:pt x="715" y="454"/>
                  <a:pt x="747" y="443"/>
                </a:cubicBezTo>
                <a:cubicBezTo>
                  <a:pt x="757" y="413"/>
                  <a:pt x="794" y="323"/>
                  <a:pt x="737" y="315"/>
                </a:cubicBezTo>
                <a:cubicBezTo>
                  <a:pt x="494" y="280"/>
                  <a:pt x="246" y="308"/>
                  <a:pt x="0" y="305"/>
                </a:cubicBezTo>
                <a:cubicBezTo>
                  <a:pt x="14" y="284"/>
                  <a:pt x="42" y="242"/>
                  <a:pt x="59" y="217"/>
                </a:cubicBezTo>
                <a:cubicBezTo>
                  <a:pt x="66" y="207"/>
                  <a:pt x="78" y="187"/>
                  <a:pt x="78" y="187"/>
                </a:cubicBezTo>
                <a:cubicBezTo>
                  <a:pt x="131" y="190"/>
                  <a:pt x="183" y="192"/>
                  <a:pt x="236" y="197"/>
                </a:cubicBezTo>
                <a:cubicBezTo>
                  <a:pt x="270" y="200"/>
                  <a:pt x="334" y="227"/>
                  <a:pt x="334" y="227"/>
                </a:cubicBezTo>
                <a:cubicBezTo>
                  <a:pt x="477" y="212"/>
                  <a:pt x="427" y="242"/>
                  <a:pt x="403" y="148"/>
                </a:cubicBezTo>
                <a:cubicBezTo>
                  <a:pt x="406" y="102"/>
                  <a:pt x="420" y="56"/>
                  <a:pt x="413" y="10"/>
                </a:cubicBezTo>
                <a:cubicBezTo>
                  <a:pt x="411" y="0"/>
                  <a:pt x="383" y="20"/>
                  <a:pt x="383" y="20"/>
                </a:cubicBezTo>
                <a:cubicBezTo>
                  <a:pt x="416" y="69"/>
                  <a:pt x="393" y="44"/>
                  <a:pt x="462" y="89"/>
                </a:cubicBezTo>
                <a:cubicBezTo>
                  <a:pt x="472" y="96"/>
                  <a:pt x="442" y="76"/>
                  <a:pt x="432" y="69"/>
                </a:cubicBezTo>
                <a:cubicBezTo>
                  <a:pt x="422" y="63"/>
                  <a:pt x="403" y="50"/>
                  <a:pt x="403" y="50"/>
                </a:cubicBezTo>
                <a:cubicBezTo>
                  <a:pt x="383" y="63"/>
                  <a:pt x="364" y="76"/>
                  <a:pt x="344" y="89"/>
                </a:cubicBezTo>
                <a:lnTo>
                  <a:pt x="314" y="109"/>
                </a:lnTo>
                <a:cubicBezTo>
                  <a:pt x="314" y="109"/>
                  <a:pt x="344" y="89"/>
                  <a:pt x="344" y="89"/>
                </a:cubicBezTo>
                <a:cubicBezTo>
                  <a:pt x="373" y="44"/>
                  <a:pt x="374" y="27"/>
                  <a:pt x="423" y="60"/>
                </a:cubicBezTo>
                <a:cubicBezTo>
                  <a:pt x="447" y="97"/>
                  <a:pt x="434" y="81"/>
                  <a:pt x="462" y="109"/>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GB"/>
          </a:p>
        </p:txBody>
      </p:sp>
      <p:sp>
        <p:nvSpPr>
          <p:cNvPr id="67602" name="Line 18"/>
          <p:cNvSpPr>
            <a:spLocks noChangeShapeType="1"/>
          </p:cNvSpPr>
          <p:nvPr/>
        </p:nvSpPr>
        <p:spPr bwMode="auto">
          <a:xfrm>
            <a:off x="5715000" y="5562600"/>
            <a:ext cx="1066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67603" name="Line 19"/>
          <p:cNvSpPr>
            <a:spLocks noChangeShapeType="1"/>
          </p:cNvSpPr>
          <p:nvPr/>
        </p:nvSpPr>
        <p:spPr bwMode="auto">
          <a:xfrm>
            <a:off x="5638800" y="5029200"/>
            <a:ext cx="1066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67604" name="Line 20"/>
          <p:cNvSpPr>
            <a:spLocks noChangeShapeType="1"/>
          </p:cNvSpPr>
          <p:nvPr/>
        </p:nvSpPr>
        <p:spPr bwMode="auto">
          <a:xfrm>
            <a:off x="5638800" y="4419600"/>
            <a:ext cx="1066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67605" name="Line 21"/>
          <p:cNvSpPr>
            <a:spLocks noChangeShapeType="1"/>
          </p:cNvSpPr>
          <p:nvPr/>
        </p:nvSpPr>
        <p:spPr bwMode="auto">
          <a:xfrm>
            <a:off x="5638800" y="3810000"/>
            <a:ext cx="1066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67606" name="Line 22"/>
          <p:cNvSpPr>
            <a:spLocks noChangeShapeType="1"/>
          </p:cNvSpPr>
          <p:nvPr/>
        </p:nvSpPr>
        <p:spPr bwMode="auto">
          <a:xfrm>
            <a:off x="5638800" y="3276600"/>
            <a:ext cx="1066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67607" name="Line 23"/>
          <p:cNvSpPr>
            <a:spLocks noChangeShapeType="1"/>
          </p:cNvSpPr>
          <p:nvPr/>
        </p:nvSpPr>
        <p:spPr bwMode="auto">
          <a:xfrm>
            <a:off x="5638800" y="2743200"/>
            <a:ext cx="1066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67608" name="Line 24"/>
          <p:cNvSpPr>
            <a:spLocks noChangeShapeType="1"/>
          </p:cNvSpPr>
          <p:nvPr/>
        </p:nvSpPr>
        <p:spPr bwMode="auto">
          <a:xfrm>
            <a:off x="5638800" y="2209800"/>
            <a:ext cx="1066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67609" name="Rectangle 25"/>
          <p:cNvSpPr>
            <a:spLocks noChangeArrowheads="1"/>
          </p:cNvSpPr>
          <p:nvPr/>
        </p:nvSpPr>
        <p:spPr bwMode="auto">
          <a:xfrm>
            <a:off x="1676400" y="685800"/>
            <a:ext cx="2819400" cy="381000"/>
          </a:xfrm>
          <a:prstGeom prst="rect">
            <a:avLst/>
          </a:prstGeom>
          <a:solidFill>
            <a:schemeClr val="accent1"/>
          </a:solidFill>
          <a:ln w="9525">
            <a:solidFill>
              <a:schemeClr val="tx1"/>
            </a:solidFill>
            <a:miter lim="800000"/>
            <a:headEnd/>
            <a:tailEnd/>
          </a:ln>
        </p:spPr>
        <p:txBody>
          <a:bodyPr wrap="none" anchor="ctr"/>
          <a:lstStyle>
            <a:lvl1pPr>
              <a:spcBef>
                <a:spcPct val="20000"/>
              </a:spcBef>
              <a:buClr>
                <a:schemeClr val="accent1"/>
              </a:buClr>
              <a:buSzPct val="70000"/>
              <a:buFont typeface="Monotype Sorts" pitchFamily="2" charset="2"/>
              <a:buChar char="n"/>
              <a:defRPr kumimoji="1" sz="3200">
                <a:solidFill>
                  <a:schemeClr val="tx1"/>
                </a:solidFill>
                <a:latin typeface="Arial" charset="0"/>
              </a:defRPr>
            </a:lvl1pPr>
            <a:lvl2pPr marL="742950" indent="-285750">
              <a:spcBef>
                <a:spcPct val="20000"/>
              </a:spcBef>
              <a:buChar char="–"/>
              <a:defRPr kumimoji="1" sz="2800">
                <a:solidFill>
                  <a:schemeClr val="tx1"/>
                </a:solidFill>
                <a:latin typeface="Arial" charset="0"/>
              </a:defRPr>
            </a:lvl2pPr>
            <a:lvl3pPr marL="1143000" indent="-228600">
              <a:spcBef>
                <a:spcPct val="20000"/>
              </a:spcBef>
              <a:buChar char="•"/>
              <a:defRPr kumimoji="1" sz="2400">
                <a:solidFill>
                  <a:schemeClr val="tx1"/>
                </a:solidFill>
                <a:latin typeface="Arial" charset="0"/>
              </a:defRPr>
            </a:lvl3pPr>
            <a:lvl4pPr marL="1600200" indent="-228600">
              <a:spcBef>
                <a:spcPct val="20000"/>
              </a:spcBef>
              <a:buChar char="–"/>
              <a:defRPr kumimoji="1" sz="2000">
                <a:solidFill>
                  <a:schemeClr val="tx1"/>
                </a:solidFill>
                <a:latin typeface="Arial" charset="0"/>
              </a:defRPr>
            </a:lvl4pPr>
            <a:lvl5pPr marL="2057400" indent="-228600">
              <a:spcBef>
                <a:spcPct val="20000"/>
              </a:spcBef>
              <a:buChar char="»"/>
              <a:defRPr kumimoji="1" sz="2000">
                <a:solidFill>
                  <a:schemeClr val="tx1"/>
                </a:solidFill>
                <a:latin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defRPr>
            </a:lvl9pPr>
          </a:lstStyle>
          <a:p>
            <a:pPr algn="ctr">
              <a:spcBef>
                <a:spcPct val="0"/>
              </a:spcBef>
              <a:buClrTx/>
              <a:buSzTx/>
              <a:buFontTx/>
              <a:buNone/>
            </a:pPr>
            <a:r>
              <a:rPr kumimoji="0" lang="en-GB" altLang="sv-SE" sz="2400">
                <a:latin typeface="Times New Roman" pitchFamily="18" charset="0"/>
              </a:rPr>
              <a:t>Research is a journey</a:t>
            </a:r>
          </a:p>
        </p:txBody>
      </p:sp>
      <p:sp>
        <p:nvSpPr>
          <p:cNvPr id="67610" name="Line 26"/>
          <p:cNvSpPr>
            <a:spLocks noChangeShapeType="1"/>
          </p:cNvSpPr>
          <p:nvPr/>
        </p:nvSpPr>
        <p:spPr bwMode="auto">
          <a:xfrm>
            <a:off x="5638800" y="5867400"/>
            <a:ext cx="1066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wrap="none" anchor="ctr"/>
          <a:lstStyle/>
          <a:p>
            <a:endParaRPr lang="en-GB"/>
          </a:p>
        </p:txBody>
      </p:sp>
      <p:sp>
        <p:nvSpPr>
          <p:cNvPr id="67611" name="Rectangle 27"/>
          <p:cNvSpPr>
            <a:spLocks noChangeArrowheads="1"/>
          </p:cNvSpPr>
          <p:nvPr/>
        </p:nvSpPr>
        <p:spPr bwMode="auto">
          <a:xfrm>
            <a:off x="4876800" y="490538"/>
            <a:ext cx="4267200" cy="490537"/>
          </a:xfrm>
          <a:prstGeom prst="rect">
            <a:avLst/>
          </a:prstGeom>
          <a:solidFill>
            <a:schemeClr val="accent1"/>
          </a:solidFill>
          <a:ln w="9525">
            <a:solidFill>
              <a:schemeClr val="tx1"/>
            </a:solidFill>
            <a:miter lim="800000"/>
            <a:headEnd/>
            <a:tailEnd/>
          </a:ln>
        </p:spPr>
        <p:txBody>
          <a:bodyPr wrap="none" anchor="ctr"/>
          <a:lstStyle>
            <a:lvl1pPr>
              <a:spcBef>
                <a:spcPct val="20000"/>
              </a:spcBef>
              <a:buClr>
                <a:schemeClr val="accent1"/>
              </a:buClr>
              <a:buSzPct val="70000"/>
              <a:buFont typeface="Monotype Sorts" pitchFamily="2" charset="2"/>
              <a:buChar char="n"/>
              <a:defRPr kumimoji="1" sz="3200">
                <a:solidFill>
                  <a:schemeClr val="tx1"/>
                </a:solidFill>
                <a:latin typeface="Arial" charset="0"/>
              </a:defRPr>
            </a:lvl1pPr>
            <a:lvl2pPr marL="742950" indent="-285750">
              <a:spcBef>
                <a:spcPct val="20000"/>
              </a:spcBef>
              <a:buChar char="–"/>
              <a:defRPr kumimoji="1" sz="2800">
                <a:solidFill>
                  <a:schemeClr val="tx1"/>
                </a:solidFill>
                <a:latin typeface="Arial" charset="0"/>
              </a:defRPr>
            </a:lvl2pPr>
            <a:lvl3pPr marL="1143000" indent="-228600">
              <a:spcBef>
                <a:spcPct val="20000"/>
              </a:spcBef>
              <a:buChar char="•"/>
              <a:defRPr kumimoji="1" sz="2400">
                <a:solidFill>
                  <a:schemeClr val="tx1"/>
                </a:solidFill>
                <a:latin typeface="Arial" charset="0"/>
              </a:defRPr>
            </a:lvl3pPr>
            <a:lvl4pPr marL="1600200" indent="-228600">
              <a:spcBef>
                <a:spcPct val="20000"/>
              </a:spcBef>
              <a:buChar char="–"/>
              <a:defRPr kumimoji="1" sz="2000">
                <a:solidFill>
                  <a:schemeClr val="tx1"/>
                </a:solidFill>
                <a:latin typeface="Arial" charset="0"/>
              </a:defRPr>
            </a:lvl4pPr>
            <a:lvl5pPr marL="2057400" indent="-228600">
              <a:spcBef>
                <a:spcPct val="20000"/>
              </a:spcBef>
              <a:buChar char="»"/>
              <a:defRPr kumimoji="1" sz="2000">
                <a:solidFill>
                  <a:schemeClr val="tx1"/>
                </a:solidFill>
                <a:latin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defRPr>
            </a:lvl9pPr>
          </a:lstStyle>
          <a:p>
            <a:pPr algn="ctr">
              <a:spcBef>
                <a:spcPct val="0"/>
              </a:spcBef>
              <a:buClrTx/>
              <a:buSzTx/>
              <a:buFontTx/>
              <a:buNone/>
            </a:pPr>
            <a:r>
              <a:rPr kumimoji="0" lang="en-GB" altLang="sv-SE" sz="2400">
                <a:latin typeface="Times New Roman" pitchFamily="18" charset="0"/>
              </a:rPr>
              <a:t>A dissertation/thesis is a building</a:t>
            </a:r>
          </a:p>
        </p:txBody>
      </p:sp>
      <p:sp>
        <p:nvSpPr>
          <p:cNvPr id="67612" name="Rectangle 28"/>
          <p:cNvSpPr>
            <a:spLocks noChangeArrowheads="1"/>
          </p:cNvSpPr>
          <p:nvPr/>
        </p:nvSpPr>
        <p:spPr bwMode="auto">
          <a:xfrm>
            <a:off x="0" y="6324600"/>
            <a:ext cx="5334000" cy="533400"/>
          </a:xfrm>
          <a:prstGeom prst="rect">
            <a:avLst/>
          </a:prstGeom>
          <a:solidFill>
            <a:schemeClr val="accent2"/>
          </a:solidFill>
          <a:ln w="9525">
            <a:solidFill>
              <a:schemeClr val="tx1"/>
            </a:solidFill>
            <a:miter lim="800000"/>
            <a:headEnd/>
            <a:tailEnd/>
          </a:ln>
        </p:spPr>
        <p:txBody>
          <a:bodyPr wrap="none" anchor="ctr"/>
          <a:lstStyle>
            <a:lvl1pPr>
              <a:spcBef>
                <a:spcPct val="20000"/>
              </a:spcBef>
              <a:buClr>
                <a:schemeClr val="accent1"/>
              </a:buClr>
              <a:buSzPct val="70000"/>
              <a:buFont typeface="Monotype Sorts" pitchFamily="2" charset="2"/>
              <a:buChar char="n"/>
              <a:defRPr kumimoji="1" sz="3200">
                <a:solidFill>
                  <a:schemeClr val="tx1"/>
                </a:solidFill>
                <a:latin typeface="Arial" charset="0"/>
              </a:defRPr>
            </a:lvl1pPr>
            <a:lvl2pPr marL="742950" indent="-285750">
              <a:spcBef>
                <a:spcPct val="20000"/>
              </a:spcBef>
              <a:buChar char="–"/>
              <a:defRPr kumimoji="1" sz="2800">
                <a:solidFill>
                  <a:schemeClr val="tx1"/>
                </a:solidFill>
                <a:latin typeface="Arial" charset="0"/>
              </a:defRPr>
            </a:lvl2pPr>
            <a:lvl3pPr marL="1143000" indent="-228600">
              <a:spcBef>
                <a:spcPct val="20000"/>
              </a:spcBef>
              <a:buChar char="•"/>
              <a:defRPr kumimoji="1" sz="2400">
                <a:solidFill>
                  <a:schemeClr val="tx1"/>
                </a:solidFill>
                <a:latin typeface="Arial" charset="0"/>
              </a:defRPr>
            </a:lvl3pPr>
            <a:lvl4pPr marL="1600200" indent="-228600">
              <a:spcBef>
                <a:spcPct val="20000"/>
              </a:spcBef>
              <a:buChar char="–"/>
              <a:defRPr kumimoji="1" sz="2000">
                <a:solidFill>
                  <a:schemeClr val="tx1"/>
                </a:solidFill>
                <a:latin typeface="Arial" charset="0"/>
              </a:defRPr>
            </a:lvl4pPr>
            <a:lvl5pPr marL="2057400" indent="-228600">
              <a:spcBef>
                <a:spcPct val="20000"/>
              </a:spcBef>
              <a:buChar char="»"/>
              <a:defRPr kumimoji="1" sz="2000">
                <a:solidFill>
                  <a:schemeClr val="tx1"/>
                </a:solidFill>
                <a:latin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defRPr>
            </a:lvl9pPr>
          </a:lstStyle>
          <a:p>
            <a:pPr algn="ctr">
              <a:spcBef>
                <a:spcPct val="0"/>
              </a:spcBef>
              <a:buClrTx/>
              <a:buSzTx/>
              <a:buFontTx/>
              <a:buNone/>
            </a:pPr>
            <a:r>
              <a:rPr kumimoji="0" lang="en-GB" altLang="sv-SE" sz="2400">
                <a:latin typeface="Times New Roman" pitchFamily="18" charset="0"/>
              </a:rPr>
              <a:t>It looks mapped but -risks, surprises,deviations</a:t>
            </a:r>
          </a:p>
        </p:txBody>
      </p:sp>
      <p:sp>
        <p:nvSpPr>
          <p:cNvPr id="67613" name="Rectangle 29"/>
          <p:cNvSpPr>
            <a:spLocks noChangeArrowheads="1"/>
          </p:cNvSpPr>
          <p:nvPr/>
        </p:nvSpPr>
        <p:spPr bwMode="auto">
          <a:xfrm>
            <a:off x="5486400" y="6477000"/>
            <a:ext cx="3657600" cy="381000"/>
          </a:xfrm>
          <a:prstGeom prst="rect">
            <a:avLst/>
          </a:prstGeom>
          <a:solidFill>
            <a:schemeClr val="accent2"/>
          </a:solidFill>
          <a:ln w="9525">
            <a:solidFill>
              <a:schemeClr val="tx1"/>
            </a:solidFill>
            <a:miter lim="800000"/>
            <a:headEnd/>
            <a:tailEnd/>
          </a:ln>
        </p:spPr>
        <p:txBody>
          <a:bodyPr wrap="none" anchor="ctr"/>
          <a:lstStyle>
            <a:lvl1pPr>
              <a:spcBef>
                <a:spcPct val="20000"/>
              </a:spcBef>
              <a:buClr>
                <a:schemeClr val="accent1"/>
              </a:buClr>
              <a:buSzPct val="70000"/>
              <a:buFont typeface="Monotype Sorts" pitchFamily="2" charset="2"/>
              <a:buChar char="n"/>
              <a:defRPr kumimoji="1" sz="3200">
                <a:solidFill>
                  <a:schemeClr val="tx1"/>
                </a:solidFill>
                <a:latin typeface="Arial" charset="0"/>
              </a:defRPr>
            </a:lvl1pPr>
            <a:lvl2pPr marL="742950" indent="-285750">
              <a:spcBef>
                <a:spcPct val="20000"/>
              </a:spcBef>
              <a:buChar char="–"/>
              <a:defRPr kumimoji="1" sz="2800">
                <a:solidFill>
                  <a:schemeClr val="tx1"/>
                </a:solidFill>
                <a:latin typeface="Arial" charset="0"/>
              </a:defRPr>
            </a:lvl2pPr>
            <a:lvl3pPr marL="1143000" indent="-228600">
              <a:spcBef>
                <a:spcPct val="20000"/>
              </a:spcBef>
              <a:buChar char="•"/>
              <a:defRPr kumimoji="1" sz="2400">
                <a:solidFill>
                  <a:schemeClr val="tx1"/>
                </a:solidFill>
                <a:latin typeface="Arial" charset="0"/>
              </a:defRPr>
            </a:lvl3pPr>
            <a:lvl4pPr marL="1600200" indent="-228600">
              <a:spcBef>
                <a:spcPct val="20000"/>
              </a:spcBef>
              <a:buChar char="–"/>
              <a:defRPr kumimoji="1" sz="2000">
                <a:solidFill>
                  <a:schemeClr val="tx1"/>
                </a:solidFill>
                <a:latin typeface="Arial" charset="0"/>
              </a:defRPr>
            </a:lvl4pPr>
            <a:lvl5pPr marL="2057400" indent="-228600">
              <a:spcBef>
                <a:spcPct val="20000"/>
              </a:spcBef>
              <a:buChar char="»"/>
              <a:defRPr kumimoji="1" sz="2000">
                <a:solidFill>
                  <a:schemeClr val="tx1"/>
                </a:solidFill>
                <a:latin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defRPr>
            </a:lvl9pPr>
          </a:lstStyle>
          <a:p>
            <a:pPr algn="ctr">
              <a:spcBef>
                <a:spcPct val="0"/>
              </a:spcBef>
              <a:buClrTx/>
              <a:buSzTx/>
              <a:buFontTx/>
              <a:buNone/>
            </a:pPr>
            <a:r>
              <a:rPr kumimoji="0" lang="en-GB" altLang="sv-SE" sz="2000">
                <a:latin typeface="Times New Roman" pitchFamily="18" charset="0"/>
              </a:rPr>
              <a:t>Ordered, coherent, organised, linked</a:t>
            </a:r>
            <a:endParaRPr kumimoji="0" lang="en-GB" altLang="sv-SE" sz="2400">
              <a:latin typeface="Times New Roman" pitchFamily="18" charset="0"/>
            </a:endParaRPr>
          </a:p>
        </p:txBody>
      </p:sp>
      <p:sp>
        <p:nvSpPr>
          <p:cNvPr id="67614" name="Freeform 30"/>
          <p:cNvSpPr>
            <a:spLocks/>
          </p:cNvSpPr>
          <p:nvPr/>
        </p:nvSpPr>
        <p:spPr bwMode="auto">
          <a:xfrm>
            <a:off x="5854700" y="1404938"/>
            <a:ext cx="266700" cy="5013325"/>
          </a:xfrm>
          <a:custGeom>
            <a:avLst/>
            <a:gdLst>
              <a:gd name="T0" fmla="*/ 0 w 168"/>
              <a:gd name="T1" fmla="*/ 0 h 3158"/>
              <a:gd name="T2" fmla="*/ 2147483647 w 168"/>
              <a:gd name="T3" fmla="*/ 2147483647 h 3158"/>
              <a:gd name="T4" fmla="*/ 2147483647 w 168"/>
              <a:gd name="T5" fmla="*/ 2147483647 h 3158"/>
              <a:gd name="T6" fmla="*/ 2147483647 w 168"/>
              <a:gd name="T7" fmla="*/ 2147483647 h 3158"/>
              <a:gd name="T8" fmla="*/ 2147483647 w 168"/>
              <a:gd name="T9" fmla="*/ 2147483647 h 3158"/>
              <a:gd name="T10" fmla="*/ 2147483647 w 168"/>
              <a:gd name="T11" fmla="*/ 2147483647 h 3158"/>
              <a:gd name="T12" fmla="*/ 2147483647 w 168"/>
              <a:gd name="T13" fmla="*/ 2147483647 h 3158"/>
              <a:gd name="T14" fmla="*/ 2147483647 w 168"/>
              <a:gd name="T15" fmla="*/ 2147483647 h 3158"/>
              <a:gd name="T16" fmla="*/ 2147483647 w 168"/>
              <a:gd name="T17" fmla="*/ 2147483647 h 3158"/>
              <a:gd name="T18" fmla="*/ 2147483647 w 168"/>
              <a:gd name="T19" fmla="*/ 2147483647 h 3158"/>
              <a:gd name="T20" fmla="*/ 2147483647 w 168"/>
              <a:gd name="T21" fmla="*/ 2147483647 h 3158"/>
              <a:gd name="T22" fmla="*/ 2147483647 w 168"/>
              <a:gd name="T23" fmla="*/ 2147483647 h 3158"/>
              <a:gd name="T24" fmla="*/ 2147483647 w 168"/>
              <a:gd name="T25" fmla="*/ 2147483647 h 3158"/>
              <a:gd name="T26" fmla="*/ 2147483647 w 168"/>
              <a:gd name="T27" fmla="*/ 2147483647 h 3158"/>
              <a:gd name="T28" fmla="*/ 2147483647 w 168"/>
              <a:gd name="T29" fmla="*/ 2147483647 h 3158"/>
              <a:gd name="T30" fmla="*/ 2147483647 w 168"/>
              <a:gd name="T31" fmla="*/ 2147483647 h 3158"/>
              <a:gd name="T32" fmla="*/ 2147483647 w 168"/>
              <a:gd name="T33" fmla="*/ 2147483647 h 3158"/>
              <a:gd name="T34" fmla="*/ 2147483647 w 168"/>
              <a:gd name="T35" fmla="*/ 2147483647 h 3158"/>
              <a:gd name="T36" fmla="*/ 2147483647 w 168"/>
              <a:gd name="T37" fmla="*/ 2147483647 h 3158"/>
              <a:gd name="T38" fmla="*/ 2147483647 w 168"/>
              <a:gd name="T39" fmla="*/ 2147483647 h 3158"/>
              <a:gd name="T40" fmla="*/ 2147483647 w 168"/>
              <a:gd name="T41" fmla="*/ 2147483647 h 3158"/>
              <a:gd name="T42" fmla="*/ 2147483647 w 168"/>
              <a:gd name="T43" fmla="*/ 2147483647 h 3158"/>
              <a:gd name="T44" fmla="*/ 2147483647 w 168"/>
              <a:gd name="T45" fmla="*/ 2147483647 h 3158"/>
              <a:gd name="T46" fmla="*/ 2147483647 w 168"/>
              <a:gd name="T47" fmla="*/ 2147483647 h 3158"/>
              <a:gd name="T48" fmla="*/ 2147483647 w 168"/>
              <a:gd name="T49" fmla="*/ 2147483647 h 3158"/>
              <a:gd name="T50" fmla="*/ 2147483647 w 168"/>
              <a:gd name="T51" fmla="*/ 2147483647 h 3158"/>
              <a:gd name="T52" fmla="*/ 2147483647 w 168"/>
              <a:gd name="T53" fmla="*/ 2147483647 h 3158"/>
              <a:gd name="T54" fmla="*/ 2147483647 w 168"/>
              <a:gd name="T55" fmla="*/ 2147483647 h 3158"/>
              <a:gd name="T56" fmla="*/ 2147483647 w 168"/>
              <a:gd name="T57" fmla="*/ 2147483647 h 3158"/>
              <a:gd name="T58" fmla="*/ 2147483647 w 168"/>
              <a:gd name="T59" fmla="*/ 2147483647 h 3158"/>
              <a:gd name="T60" fmla="*/ 2147483647 w 168"/>
              <a:gd name="T61" fmla="*/ 2147483647 h 3158"/>
              <a:gd name="T62" fmla="*/ 2147483647 w 168"/>
              <a:gd name="T63" fmla="*/ 2147483647 h 3158"/>
              <a:gd name="T64" fmla="*/ 2147483647 w 168"/>
              <a:gd name="T65" fmla="*/ 2147483647 h 3158"/>
              <a:gd name="T66" fmla="*/ 2147483647 w 168"/>
              <a:gd name="T67" fmla="*/ 2147483647 h 3158"/>
              <a:gd name="T68" fmla="*/ 2147483647 w 168"/>
              <a:gd name="T69" fmla="*/ 2147483647 h 3158"/>
              <a:gd name="T70" fmla="*/ 0 60000 65536"/>
              <a:gd name="T71" fmla="*/ 0 60000 65536"/>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w 168"/>
              <a:gd name="T106" fmla="*/ 0 h 3158"/>
              <a:gd name="T107" fmla="*/ 168 w 168"/>
              <a:gd name="T108" fmla="*/ 3158 h 3158"/>
            </a:gdLst>
            <a:ahLst/>
            <a:cxnLst>
              <a:cxn ang="T70">
                <a:pos x="T0" y="T1"/>
              </a:cxn>
              <a:cxn ang="T71">
                <a:pos x="T2" y="T3"/>
              </a:cxn>
              <a:cxn ang="T72">
                <a:pos x="T4" y="T5"/>
              </a:cxn>
              <a:cxn ang="T73">
                <a:pos x="T6" y="T7"/>
              </a:cxn>
              <a:cxn ang="T74">
                <a:pos x="T8" y="T9"/>
              </a:cxn>
              <a:cxn ang="T75">
                <a:pos x="T10" y="T11"/>
              </a:cxn>
              <a:cxn ang="T76">
                <a:pos x="T12" y="T13"/>
              </a:cxn>
              <a:cxn ang="T77">
                <a:pos x="T14" y="T15"/>
              </a:cxn>
              <a:cxn ang="T78">
                <a:pos x="T16" y="T17"/>
              </a:cxn>
              <a:cxn ang="T79">
                <a:pos x="T18" y="T19"/>
              </a:cxn>
              <a:cxn ang="T80">
                <a:pos x="T20" y="T21"/>
              </a:cxn>
              <a:cxn ang="T81">
                <a:pos x="T22" y="T23"/>
              </a:cxn>
              <a:cxn ang="T82">
                <a:pos x="T24" y="T25"/>
              </a:cxn>
              <a:cxn ang="T83">
                <a:pos x="T26" y="T27"/>
              </a:cxn>
              <a:cxn ang="T84">
                <a:pos x="T28" y="T29"/>
              </a:cxn>
              <a:cxn ang="T85">
                <a:pos x="T30" y="T31"/>
              </a:cxn>
              <a:cxn ang="T86">
                <a:pos x="T32" y="T33"/>
              </a:cxn>
              <a:cxn ang="T87">
                <a:pos x="T34" y="T35"/>
              </a:cxn>
              <a:cxn ang="T88">
                <a:pos x="T36" y="T37"/>
              </a:cxn>
              <a:cxn ang="T89">
                <a:pos x="T38" y="T39"/>
              </a:cxn>
              <a:cxn ang="T90">
                <a:pos x="T40" y="T41"/>
              </a:cxn>
              <a:cxn ang="T91">
                <a:pos x="T42" y="T43"/>
              </a:cxn>
              <a:cxn ang="T92">
                <a:pos x="T44" y="T45"/>
              </a:cxn>
              <a:cxn ang="T93">
                <a:pos x="T46" y="T47"/>
              </a:cxn>
              <a:cxn ang="T94">
                <a:pos x="T48" y="T49"/>
              </a:cxn>
              <a:cxn ang="T95">
                <a:pos x="T50" y="T51"/>
              </a:cxn>
              <a:cxn ang="T96">
                <a:pos x="T52" y="T53"/>
              </a:cxn>
              <a:cxn ang="T97">
                <a:pos x="T54" y="T55"/>
              </a:cxn>
              <a:cxn ang="T98">
                <a:pos x="T56" y="T57"/>
              </a:cxn>
              <a:cxn ang="T99">
                <a:pos x="T58" y="T59"/>
              </a:cxn>
              <a:cxn ang="T100">
                <a:pos x="T60" y="T61"/>
              </a:cxn>
              <a:cxn ang="T101">
                <a:pos x="T62" y="T63"/>
              </a:cxn>
              <a:cxn ang="T102">
                <a:pos x="T64" y="T65"/>
              </a:cxn>
              <a:cxn ang="T103">
                <a:pos x="T66" y="T67"/>
              </a:cxn>
              <a:cxn ang="T104">
                <a:pos x="T68" y="T69"/>
              </a:cxn>
            </a:cxnLst>
            <a:rect l="T105" t="T106" r="T107" b="T108"/>
            <a:pathLst>
              <a:path w="168" h="3158">
                <a:moveTo>
                  <a:pt x="0" y="0"/>
                </a:moveTo>
                <a:cubicBezTo>
                  <a:pt x="3" y="13"/>
                  <a:pt x="5" y="27"/>
                  <a:pt x="10" y="40"/>
                </a:cubicBezTo>
                <a:cubicBezTo>
                  <a:pt x="15" y="51"/>
                  <a:pt x="29" y="57"/>
                  <a:pt x="30" y="69"/>
                </a:cubicBezTo>
                <a:cubicBezTo>
                  <a:pt x="32" y="86"/>
                  <a:pt x="16" y="129"/>
                  <a:pt x="10" y="148"/>
                </a:cubicBezTo>
                <a:cubicBezTo>
                  <a:pt x="22" y="156"/>
                  <a:pt x="57" y="172"/>
                  <a:pt x="49" y="197"/>
                </a:cubicBezTo>
                <a:cubicBezTo>
                  <a:pt x="42" y="219"/>
                  <a:pt x="10" y="256"/>
                  <a:pt x="10" y="256"/>
                </a:cubicBezTo>
                <a:cubicBezTo>
                  <a:pt x="13" y="266"/>
                  <a:pt x="13" y="278"/>
                  <a:pt x="20" y="286"/>
                </a:cubicBezTo>
                <a:cubicBezTo>
                  <a:pt x="27" y="295"/>
                  <a:pt x="46" y="294"/>
                  <a:pt x="49" y="305"/>
                </a:cubicBezTo>
                <a:cubicBezTo>
                  <a:pt x="53" y="322"/>
                  <a:pt x="36" y="372"/>
                  <a:pt x="30" y="394"/>
                </a:cubicBezTo>
                <a:cubicBezTo>
                  <a:pt x="70" y="434"/>
                  <a:pt x="66" y="414"/>
                  <a:pt x="49" y="482"/>
                </a:cubicBezTo>
                <a:cubicBezTo>
                  <a:pt x="44" y="502"/>
                  <a:pt x="30" y="541"/>
                  <a:pt x="30" y="541"/>
                </a:cubicBezTo>
                <a:cubicBezTo>
                  <a:pt x="41" y="579"/>
                  <a:pt x="67" y="593"/>
                  <a:pt x="79" y="630"/>
                </a:cubicBezTo>
                <a:cubicBezTo>
                  <a:pt x="71" y="746"/>
                  <a:pt x="86" y="845"/>
                  <a:pt x="49" y="954"/>
                </a:cubicBezTo>
                <a:cubicBezTo>
                  <a:pt x="39" y="1033"/>
                  <a:pt x="1" y="1151"/>
                  <a:pt x="79" y="1200"/>
                </a:cubicBezTo>
                <a:cubicBezTo>
                  <a:pt x="110" y="1249"/>
                  <a:pt x="98" y="1250"/>
                  <a:pt x="59" y="1289"/>
                </a:cubicBezTo>
                <a:cubicBezTo>
                  <a:pt x="109" y="1306"/>
                  <a:pt x="119" y="1311"/>
                  <a:pt x="89" y="1358"/>
                </a:cubicBezTo>
                <a:cubicBezTo>
                  <a:pt x="92" y="1374"/>
                  <a:pt x="89" y="1393"/>
                  <a:pt x="98" y="1407"/>
                </a:cubicBezTo>
                <a:cubicBezTo>
                  <a:pt x="104" y="1416"/>
                  <a:pt x="125" y="1407"/>
                  <a:pt x="128" y="1417"/>
                </a:cubicBezTo>
                <a:cubicBezTo>
                  <a:pt x="132" y="1434"/>
                  <a:pt x="70" y="1475"/>
                  <a:pt x="69" y="1476"/>
                </a:cubicBezTo>
                <a:cubicBezTo>
                  <a:pt x="62" y="1496"/>
                  <a:pt x="58" y="1516"/>
                  <a:pt x="49" y="1535"/>
                </a:cubicBezTo>
                <a:cubicBezTo>
                  <a:pt x="42" y="1549"/>
                  <a:pt x="22" y="1558"/>
                  <a:pt x="20" y="1574"/>
                </a:cubicBezTo>
                <a:cubicBezTo>
                  <a:pt x="15" y="1611"/>
                  <a:pt x="104" y="1669"/>
                  <a:pt x="128" y="1692"/>
                </a:cubicBezTo>
                <a:cubicBezTo>
                  <a:pt x="119" y="1748"/>
                  <a:pt x="120" y="1769"/>
                  <a:pt x="138" y="1820"/>
                </a:cubicBezTo>
                <a:cubicBezTo>
                  <a:pt x="115" y="1855"/>
                  <a:pt x="107" y="1890"/>
                  <a:pt x="89" y="1928"/>
                </a:cubicBezTo>
                <a:cubicBezTo>
                  <a:pt x="77" y="1998"/>
                  <a:pt x="56" y="2052"/>
                  <a:pt x="79" y="2125"/>
                </a:cubicBezTo>
                <a:cubicBezTo>
                  <a:pt x="86" y="2148"/>
                  <a:pt x="118" y="2184"/>
                  <a:pt x="118" y="2184"/>
                </a:cubicBezTo>
                <a:cubicBezTo>
                  <a:pt x="121" y="2194"/>
                  <a:pt x="133" y="2205"/>
                  <a:pt x="128" y="2214"/>
                </a:cubicBezTo>
                <a:cubicBezTo>
                  <a:pt x="115" y="2238"/>
                  <a:pt x="69" y="2273"/>
                  <a:pt x="69" y="2273"/>
                </a:cubicBezTo>
                <a:cubicBezTo>
                  <a:pt x="44" y="2369"/>
                  <a:pt x="68" y="2387"/>
                  <a:pt x="138" y="2440"/>
                </a:cubicBezTo>
                <a:cubicBezTo>
                  <a:pt x="168" y="2486"/>
                  <a:pt x="148" y="2518"/>
                  <a:pt x="138" y="2568"/>
                </a:cubicBezTo>
                <a:cubicBezTo>
                  <a:pt x="119" y="2660"/>
                  <a:pt x="118" y="2687"/>
                  <a:pt x="108" y="2774"/>
                </a:cubicBezTo>
                <a:cubicBezTo>
                  <a:pt x="111" y="2804"/>
                  <a:pt x="113" y="2834"/>
                  <a:pt x="118" y="2863"/>
                </a:cubicBezTo>
                <a:cubicBezTo>
                  <a:pt x="120" y="2873"/>
                  <a:pt x="128" y="2882"/>
                  <a:pt x="128" y="2892"/>
                </a:cubicBezTo>
                <a:cubicBezTo>
                  <a:pt x="128" y="2951"/>
                  <a:pt x="84" y="3011"/>
                  <a:pt x="79" y="3069"/>
                </a:cubicBezTo>
                <a:cubicBezTo>
                  <a:pt x="76" y="3099"/>
                  <a:pt x="79" y="3128"/>
                  <a:pt x="79" y="3158"/>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GB"/>
          </a:p>
        </p:txBody>
      </p:sp>
      <p:sp>
        <p:nvSpPr>
          <p:cNvPr id="67615" name="Freeform 31"/>
          <p:cNvSpPr>
            <a:spLocks/>
          </p:cNvSpPr>
          <p:nvPr/>
        </p:nvSpPr>
        <p:spPr bwMode="auto">
          <a:xfrm>
            <a:off x="6172200" y="1143000"/>
            <a:ext cx="252413" cy="5308600"/>
          </a:xfrm>
          <a:custGeom>
            <a:avLst/>
            <a:gdLst>
              <a:gd name="T0" fmla="*/ 0 w 159"/>
              <a:gd name="T1" fmla="*/ 0 h 3344"/>
              <a:gd name="T2" fmla="*/ 2147483647 w 159"/>
              <a:gd name="T3" fmla="*/ 2147483647 h 3344"/>
              <a:gd name="T4" fmla="*/ 0 w 159"/>
              <a:gd name="T5" fmla="*/ 2147483647 h 3344"/>
              <a:gd name="T6" fmla="*/ 2147483647 w 159"/>
              <a:gd name="T7" fmla="*/ 2147483647 h 3344"/>
              <a:gd name="T8" fmla="*/ 2147483647 w 159"/>
              <a:gd name="T9" fmla="*/ 2147483647 h 3344"/>
              <a:gd name="T10" fmla="*/ 2147483647 w 159"/>
              <a:gd name="T11" fmla="*/ 2147483647 h 3344"/>
              <a:gd name="T12" fmla="*/ 2147483647 w 159"/>
              <a:gd name="T13" fmla="*/ 2147483647 h 3344"/>
              <a:gd name="T14" fmla="*/ 2147483647 w 159"/>
              <a:gd name="T15" fmla="*/ 2147483647 h 3344"/>
              <a:gd name="T16" fmla="*/ 2147483647 w 159"/>
              <a:gd name="T17" fmla="*/ 2147483647 h 3344"/>
              <a:gd name="T18" fmla="*/ 2147483647 w 159"/>
              <a:gd name="T19" fmla="*/ 2147483647 h 3344"/>
              <a:gd name="T20" fmla="*/ 2147483647 w 159"/>
              <a:gd name="T21" fmla="*/ 2147483647 h 3344"/>
              <a:gd name="T22" fmla="*/ 2147483647 w 159"/>
              <a:gd name="T23" fmla="*/ 2147483647 h 3344"/>
              <a:gd name="T24" fmla="*/ 2147483647 w 159"/>
              <a:gd name="T25" fmla="*/ 2147483647 h 3344"/>
              <a:gd name="T26" fmla="*/ 2147483647 w 159"/>
              <a:gd name="T27" fmla="*/ 2147483647 h 3344"/>
              <a:gd name="T28" fmla="*/ 2147483647 w 159"/>
              <a:gd name="T29" fmla="*/ 2147483647 h 3344"/>
              <a:gd name="T30" fmla="*/ 2147483647 w 159"/>
              <a:gd name="T31" fmla="*/ 2147483647 h 3344"/>
              <a:gd name="T32" fmla="*/ 2147483647 w 159"/>
              <a:gd name="T33" fmla="*/ 2147483647 h 3344"/>
              <a:gd name="T34" fmla="*/ 2147483647 w 159"/>
              <a:gd name="T35" fmla="*/ 2147483647 h 3344"/>
              <a:gd name="T36" fmla="*/ 2147483647 w 159"/>
              <a:gd name="T37" fmla="*/ 2147483647 h 3344"/>
              <a:gd name="T38" fmla="*/ 2147483647 w 159"/>
              <a:gd name="T39" fmla="*/ 2147483647 h 3344"/>
              <a:gd name="T40" fmla="*/ 2147483647 w 159"/>
              <a:gd name="T41" fmla="*/ 2147483647 h 3344"/>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159"/>
              <a:gd name="T64" fmla="*/ 0 h 3344"/>
              <a:gd name="T65" fmla="*/ 159 w 159"/>
              <a:gd name="T66" fmla="*/ 3344 h 3344"/>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159" h="3344">
                <a:moveTo>
                  <a:pt x="0" y="0"/>
                </a:moveTo>
                <a:cubicBezTo>
                  <a:pt x="60" y="21"/>
                  <a:pt x="38" y="48"/>
                  <a:pt x="29" y="108"/>
                </a:cubicBezTo>
                <a:cubicBezTo>
                  <a:pt x="45" y="203"/>
                  <a:pt x="27" y="206"/>
                  <a:pt x="0" y="285"/>
                </a:cubicBezTo>
                <a:cubicBezTo>
                  <a:pt x="9" y="328"/>
                  <a:pt x="25" y="353"/>
                  <a:pt x="39" y="393"/>
                </a:cubicBezTo>
                <a:cubicBezTo>
                  <a:pt x="28" y="466"/>
                  <a:pt x="14" y="496"/>
                  <a:pt x="69" y="551"/>
                </a:cubicBezTo>
                <a:cubicBezTo>
                  <a:pt x="66" y="594"/>
                  <a:pt x="59" y="636"/>
                  <a:pt x="59" y="679"/>
                </a:cubicBezTo>
                <a:cubicBezTo>
                  <a:pt x="59" y="715"/>
                  <a:pt x="74" y="751"/>
                  <a:pt x="69" y="787"/>
                </a:cubicBezTo>
                <a:cubicBezTo>
                  <a:pt x="67" y="803"/>
                  <a:pt x="49" y="813"/>
                  <a:pt x="39" y="826"/>
                </a:cubicBezTo>
                <a:cubicBezTo>
                  <a:pt x="25" y="880"/>
                  <a:pt x="8" y="926"/>
                  <a:pt x="29" y="983"/>
                </a:cubicBezTo>
                <a:cubicBezTo>
                  <a:pt x="34" y="996"/>
                  <a:pt x="50" y="1002"/>
                  <a:pt x="59" y="1013"/>
                </a:cubicBezTo>
                <a:cubicBezTo>
                  <a:pt x="73" y="1032"/>
                  <a:pt x="98" y="1072"/>
                  <a:pt x="98" y="1072"/>
                </a:cubicBezTo>
                <a:cubicBezTo>
                  <a:pt x="115" y="1138"/>
                  <a:pt x="109" y="1198"/>
                  <a:pt x="79" y="1259"/>
                </a:cubicBezTo>
                <a:cubicBezTo>
                  <a:pt x="59" y="1374"/>
                  <a:pt x="34" y="1428"/>
                  <a:pt x="59" y="1534"/>
                </a:cubicBezTo>
                <a:cubicBezTo>
                  <a:pt x="66" y="1563"/>
                  <a:pt x="87" y="1586"/>
                  <a:pt x="98" y="1613"/>
                </a:cubicBezTo>
                <a:cubicBezTo>
                  <a:pt x="101" y="1728"/>
                  <a:pt x="108" y="1842"/>
                  <a:pt x="108" y="1957"/>
                </a:cubicBezTo>
                <a:cubicBezTo>
                  <a:pt x="108" y="2122"/>
                  <a:pt x="74" y="2298"/>
                  <a:pt x="128" y="2459"/>
                </a:cubicBezTo>
                <a:cubicBezTo>
                  <a:pt x="118" y="2572"/>
                  <a:pt x="108" y="2677"/>
                  <a:pt x="108" y="2793"/>
                </a:cubicBezTo>
                <a:cubicBezTo>
                  <a:pt x="108" y="2976"/>
                  <a:pt x="85" y="2931"/>
                  <a:pt x="138" y="3010"/>
                </a:cubicBezTo>
                <a:cubicBezTo>
                  <a:pt x="159" y="3079"/>
                  <a:pt x="138" y="2993"/>
                  <a:pt x="138" y="3079"/>
                </a:cubicBezTo>
                <a:cubicBezTo>
                  <a:pt x="138" y="3158"/>
                  <a:pt x="140" y="3155"/>
                  <a:pt x="157" y="3207"/>
                </a:cubicBezTo>
                <a:cubicBezTo>
                  <a:pt x="141" y="3252"/>
                  <a:pt x="128" y="3296"/>
                  <a:pt x="128" y="3344"/>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GB"/>
          </a:p>
        </p:txBody>
      </p:sp>
      <p:sp>
        <p:nvSpPr>
          <p:cNvPr id="67616" name="Freeform 32"/>
          <p:cNvSpPr>
            <a:spLocks/>
          </p:cNvSpPr>
          <p:nvPr/>
        </p:nvSpPr>
        <p:spPr bwMode="auto">
          <a:xfrm>
            <a:off x="6408738" y="1249363"/>
            <a:ext cx="334962" cy="5543550"/>
          </a:xfrm>
          <a:custGeom>
            <a:avLst/>
            <a:gdLst>
              <a:gd name="T0" fmla="*/ 2147483647 w 211"/>
              <a:gd name="T1" fmla="*/ 0 h 3492"/>
              <a:gd name="T2" fmla="*/ 2147483647 w 211"/>
              <a:gd name="T3" fmla="*/ 2147483647 h 3492"/>
              <a:gd name="T4" fmla="*/ 2147483647 w 211"/>
              <a:gd name="T5" fmla="*/ 2147483647 h 3492"/>
              <a:gd name="T6" fmla="*/ 2147483647 w 211"/>
              <a:gd name="T7" fmla="*/ 2147483647 h 3492"/>
              <a:gd name="T8" fmla="*/ 2147483647 w 211"/>
              <a:gd name="T9" fmla="*/ 2147483647 h 3492"/>
              <a:gd name="T10" fmla="*/ 2147483647 w 211"/>
              <a:gd name="T11" fmla="*/ 2147483647 h 3492"/>
              <a:gd name="T12" fmla="*/ 2147483647 w 211"/>
              <a:gd name="T13" fmla="*/ 2147483647 h 3492"/>
              <a:gd name="T14" fmla="*/ 2147483647 w 211"/>
              <a:gd name="T15" fmla="*/ 2147483647 h 3492"/>
              <a:gd name="T16" fmla="*/ 2147483647 w 211"/>
              <a:gd name="T17" fmla="*/ 2147483647 h 3492"/>
              <a:gd name="T18" fmla="*/ 2147483647 w 211"/>
              <a:gd name="T19" fmla="*/ 2147483647 h 3492"/>
              <a:gd name="T20" fmla="*/ 2147483647 w 211"/>
              <a:gd name="T21" fmla="*/ 2147483647 h 3492"/>
              <a:gd name="T22" fmla="*/ 2147483647 w 211"/>
              <a:gd name="T23" fmla="*/ 2147483647 h 3492"/>
              <a:gd name="T24" fmla="*/ 2147483647 w 211"/>
              <a:gd name="T25" fmla="*/ 2147483647 h 3492"/>
              <a:gd name="T26" fmla="*/ 2147483647 w 211"/>
              <a:gd name="T27" fmla="*/ 2147483647 h 3492"/>
              <a:gd name="T28" fmla="*/ 2147483647 w 211"/>
              <a:gd name="T29" fmla="*/ 2147483647 h 3492"/>
              <a:gd name="T30" fmla="*/ 2147483647 w 211"/>
              <a:gd name="T31" fmla="*/ 2147483647 h 3492"/>
              <a:gd name="T32" fmla="*/ 2147483647 w 211"/>
              <a:gd name="T33" fmla="*/ 2147483647 h 3492"/>
              <a:gd name="T34" fmla="*/ 2147483647 w 211"/>
              <a:gd name="T35" fmla="*/ 2147483647 h 3492"/>
              <a:gd name="T36" fmla="*/ 2147483647 w 211"/>
              <a:gd name="T37" fmla="*/ 2147483647 h 3492"/>
              <a:gd name="T38" fmla="*/ 2147483647 w 211"/>
              <a:gd name="T39" fmla="*/ 2147483647 h 3492"/>
              <a:gd name="T40" fmla="*/ 2147483647 w 211"/>
              <a:gd name="T41" fmla="*/ 2147483647 h 3492"/>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w 211"/>
              <a:gd name="T64" fmla="*/ 0 h 3492"/>
              <a:gd name="T65" fmla="*/ 211 w 211"/>
              <a:gd name="T66" fmla="*/ 3492 h 3492"/>
            </a:gdLst>
            <a:ahLst/>
            <a:cxnLst>
              <a:cxn ang="T42">
                <a:pos x="T0" y="T1"/>
              </a:cxn>
              <a:cxn ang="T43">
                <a:pos x="T2" y="T3"/>
              </a:cxn>
              <a:cxn ang="T44">
                <a:pos x="T4" y="T5"/>
              </a:cxn>
              <a:cxn ang="T45">
                <a:pos x="T6" y="T7"/>
              </a:cxn>
              <a:cxn ang="T46">
                <a:pos x="T8" y="T9"/>
              </a:cxn>
              <a:cxn ang="T47">
                <a:pos x="T10" y="T11"/>
              </a:cxn>
              <a:cxn ang="T48">
                <a:pos x="T12" y="T13"/>
              </a:cxn>
              <a:cxn ang="T49">
                <a:pos x="T14" y="T15"/>
              </a:cxn>
              <a:cxn ang="T50">
                <a:pos x="T16" y="T17"/>
              </a:cxn>
              <a:cxn ang="T51">
                <a:pos x="T18" y="T19"/>
              </a:cxn>
              <a:cxn ang="T52">
                <a:pos x="T20" y="T21"/>
              </a:cxn>
              <a:cxn ang="T53">
                <a:pos x="T22" y="T23"/>
              </a:cxn>
              <a:cxn ang="T54">
                <a:pos x="T24" y="T25"/>
              </a:cxn>
              <a:cxn ang="T55">
                <a:pos x="T26" y="T27"/>
              </a:cxn>
              <a:cxn ang="T56">
                <a:pos x="T28" y="T29"/>
              </a:cxn>
              <a:cxn ang="T57">
                <a:pos x="T30" y="T31"/>
              </a:cxn>
              <a:cxn ang="T58">
                <a:pos x="T32" y="T33"/>
              </a:cxn>
              <a:cxn ang="T59">
                <a:pos x="T34" y="T35"/>
              </a:cxn>
              <a:cxn ang="T60">
                <a:pos x="T36" y="T37"/>
              </a:cxn>
              <a:cxn ang="T61">
                <a:pos x="T38" y="T39"/>
              </a:cxn>
              <a:cxn ang="T62">
                <a:pos x="T40" y="T41"/>
              </a:cxn>
            </a:cxnLst>
            <a:rect l="T63" t="T64" r="T65" b="T66"/>
            <a:pathLst>
              <a:path w="211" h="3492">
                <a:moveTo>
                  <a:pt x="74" y="0"/>
                </a:moveTo>
                <a:cubicBezTo>
                  <a:pt x="81" y="20"/>
                  <a:pt x="101" y="39"/>
                  <a:pt x="94" y="59"/>
                </a:cubicBezTo>
                <a:cubicBezTo>
                  <a:pt x="87" y="79"/>
                  <a:pt x="81" y="98"/>
                  <a:pt x="74" y="118"/>
                </a:cubicBezTo>
                <a:cubicBezTo>
                  <a:pt x="71" y="128"/>
                  <a:pt x="64" y="147"/>
                  <a:pt x="64" y="147"/>
                </a:cubicBezTo>
                <a:cubicBezTo>
                  <a:pt x="78" y="188"/>
                  <a:pt x="100" y="222"/>
                  <a:pt x="74" y="266"/>
                </a:cubicBezTo>
                <a:cubicBezTo>
                  <a:pt x="60" y="290"/>
                  <a:pt x="15" y="325"/>
                  <a:pt x="15" y="325"/>
                </a:cubicBezTo>
                <a:cubicBezTo>
                  <a:pt x="0" y="368"/>
                  <a:pt x="7" y="379"/>
                  <a:pt x="45" y="403"/>
                </a:cubicBezTo>
                <a:cubicBezTo>
                  <a:pt x="51" y="416"/>
                  <a:pt x="55" y="432"/>
                  <a:pt x="64" y="443"/>
                </a:cubicBezTo>
                <a:cubicBezTo>
                  <a:pt x="115" y="505"/>
                  <a:pt x="79" y="418"/>
                  <a:pt x="104" y="492"/>
                </a:cubicBezTo>
                <a:cubicBezTo>
                  <a:pt x="94" y="548"/>
                  <a:pt x="73" y="595"/>
                  <a:pt x="54" y="649"/>
                </a:cubicBezTo>
                <a:cubicBezTo>
                  <a:pt x="63" y="735"/>
                  <a:pt x="51" y="754"/>
                  <a:pt x="113" y="797"/>
                </a:cubicBezTo>
                <a:cubicBezTo>
                  <a:pt x="102" y="889"/>
                  <a:pt x="95" y="927"/>
                  <a:pt x="104" y="1023"/>
                </a:cubicBezTo>
                <a:cubicBezTo>
                  <a:pt x="96" y="1063"/>
                  <a:pt x="87" y="1102"/>
                  <a:pt x="74" y="1141"/>
                </a:cubicBezTo>
                <a:cubicBezTo>
                  <a:pt x="82" y="1314"/>
                  <a:pt x="24" y="1357"/>
                  <a:pt x="143" y="1397"/>
                </a:cubicBezTo>
                <a:cubicBezTo>
                  <a:pt x="174" y="1443"/>
                  <a:pt x="168" y="1446"/>
                  <a:pt x="123" y="1475"/>
                </a:cubicBezTo>
                <a:cubicBezTo>
                  <a:pt x="99" y="1546"/>
                  <a:pt x="103" y="1627"/>
                  <a:pt x="94" y="1702"/>
                </a:cubicBezTo>
                <a:cubicBezTo>
                  <a:pt x="82" y="1941"/>
                  <a:pt x="77" y="1924"/>
                  <a:pt x="94" y="2203"/>
                </a:cubicBezTo>
                <a:cubicBezTo>
                  <a:pt x="104" y="2377"/>
                  <a:pt x="82" y="2334"/>
                  <a:pt x="133" y="2410"/>
                </a:cubicBezTo>
                <a:cubicBezTo>
                  <a:pt x="109" y="2502"/>
                  <a:pt x="96" y="2590"/>
                  <a:pt x="84" y="2685"/>
                </a:cubicBezTo>
                <a:cubicBezTo>
                  <a:pt x="92" y="2863"/>
                  <a:pt x="31" y="2910"/>
                  <a:pt x="153" y="2951"/>
                </a:cubicBezTo>
                <a:cubicBezTo>
                  <a:pt x="211" y="3120"/>
                  <a:pt x="163" y="3316"/>
                  <a:pt x="163" y="3492"/>
                </a:cubicBezTo>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GB"/>
          </a:p>
        </p:txBody>
      </p:sp>
      <p:sp>
        <p:nvSpPr>
          <p:cNvPr id="67617" name="Rektangel 1"/>
          <p:cNvSpPr>
            <a:spLocks noChangeArrowheads="1"/>
          </p:cNvSpPr>
          <p:nvPr/>
        </p:nvSpPr>
        <p:spPr bwMode="auto">
          <a:xfrm>
            <a:off x="6743700" y="2828925"/>
            <a:ext cx="2292350"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lr>
                <a:schemeClr val="accent1"/>
              </a:buClr>
              <a:buSzPct val="70000"/>
              <a:buFont typeface="Monotype Sorts" pitchFamily="2" charset="2"/>
              <a:buChar char="n"/>
              <a:defRPr kumimoji="1" sz="3200">
                <a:solidFill>
                  <a:schemeClr val="tx1"/>
                </a:solidFill>
                <a:latin typeface="Arial" charset="0"/>
              </a:defRPr>
            </a:lvl1pPr>
            <a:lvl2pPr marL="742950" indent="-285750">
              <a:spcBef>
                <a:spcPct val="20000"/>
              </a:spcBef>
              <a:buChar char="–"/>
              <a:defRPr kumimoji="1" sz="2800">
                <a:solidFill>
                  <a:schemeClr val="tx1"/>
                </a:solidFill>
                <a:latin typeface="Arial" charset="0"/>
              </a:defRPr>
            </a:lvl2pPr>
            <a:lvl3pPr marL="1143000" indent="-228600">
              <a:spcBef>
                <a:spcPct val="20000"/>
              </a:spcBef>
              <a:buChar char="•"/>
              <a:defRPr kumimoji="1" sz="2400">
                <a:solidFill>
                  <a:schemeClr val="tx1"/>
                </a:solidFill>
                <a:latin typeface="Arial" charset="0"/>
              </a:defRPr>
            </a:lvl3pPr>
            <a:lvl4pPr marL="1600200" indent="-228600">
              <a:spcBef>
                <a:spcPct val="20000"/>
              </a:spcBef>
              <a:buChar char="–"/>
              <a:defRPr kumimoji="1" sz="2000">
                <a:solidFill>
                  <a:schemeClr val="tx1"/>
                </a:solidFill>
                <a:latin typeface="Arial" charset="0"/>
              </a:defRPr>
            </a:lvl4pPr>
            <a:lvl5pPr marL="2057400" indent="-228600">
              <a:spcBef>
                <a:spcPct val="20000"/>
              </a:spcBef>
              <a:buChar char="»"/>
              <a:defRPr kumimoji="1" sz="2000">
                <a:solidFill>
                  <a:schemeClr val="tx1"/>
                </a:solidFill>
                <a:latin typeface="Arial" charset="0"/>
              </a:defRPr>
            </a:lvl5pPr>
            <a:lvl6pPr marL="2514600" indent="-228600" eaLnBrk="0" fontAlgn="base" hangingPunct="0">
              <a:spcBef>
                <a:spcPct val="20000"/>
              </a:spcBef>
              <a:spcAft>
                <a:spcPct val="0"/>
              </a:spcAft>
              <a:buChar char="»"/>
              <a:defRPr kumimoji="1" sz="2000">
                <a:solidFill>
                  <a:schemeClr val="tx1"/>
                </a:solidFill>
                <a:latin typeface="Arial" charset="0"/>
              </a:defRPr>
            </a:lvl6pPr>
            <a:lvl7pPr marL="2971800" indent="-228600" eaLnBrk="0" fontAlgn="base" hangingPunct="0">
              <a:spcBef>
                <a:spcPct val="20000"/>
              </a:spcBef>
              <a:spcAft>
                <a:spcPct val="0"/>
              </a:spcAft>
              <a:buChar char="»"/>
              <a:defRPr kumimoji="1" sz="2000">
                <a:solidFill>
                  <a:schemeClr val="tx1"/>
                </a:solidFill>
                <a:latin typeface="Arial" charset="0"/>
              </a:defRPr>
            </a:lvl7pPr>
            <a:lvl8pPr marL="3429000" indent="-228600" eaLnBrk="0" fontAlgn="base" hangingPunct="0">
              <a:spcBef>
                <a:spcPct val="20000"/>
              </a:spcBef>
              <a:spcAft>
                <a:spcPct val="0"/>
              </a:spcAft>
              <a:buChar char="»"/>
              <a:defRPr kumimoji="1" sz="2000">
                <a:solidFill>
                  <a:schemeClr val="tx1"/>
                </a:solidFill>
                <a:latin typeface="Arial" charset="0"/>
              </a:defRPr>
            </a:lvl8pPr>
            <a:lvl9pPr marL="3886200" indent="-228600" eaLnBrk="0" fontAlgn="base" hangingPunct="0">
              <a:spcBef>
                <a:spcPct val="20000"/>
              </a:spcBef>
              <a:spcAft>
                <a:spcPct val="0"/>
              </a:spcAft>
              <a:buChar char="»"/>
              <a:defRPr kumimoji="1" sz="2000">
                <a:solidFill>
                  <a:schemeClr val="tx1"/>
                </a:solidFill>
                <a:latin typeface="Arial" charset="0"/>
              </a:defRPr>
            </a:lvl9pPr>
          </a:lstStyle>
          <a:p>
            <a:pPr>
              <a:spcBef>
                <a:spcPct val="0"/>
              </a:spcBef>
              <a:buClrTx/>
              <a:buSzTx/>
              <a:buFontTx/>
              <a:buNone/>
            </a:pPr>
            <a:r>
              <a:rPr kumimoji="0" lang="sv-SE" altLang="sv-SE" sz="2400">
                <a:latin typeface="Times New Roman" pitchFamily="18" charset="0"/>
              </a:rPr>
              <a:t>How do you help your student get from the research journey to the thesis building?</a:t>
            </a:r>
          </a:p>
        </p:txBody>
      </p:sp>
    </p:spTree>
    <p:extLst>
      <p:ext uri="{BB962C8B-B14F-4D97-AF65-F5344CB8AC3E}">
        <p14:creationId xmlns:p14="http://schemas.microsoft.com/office/powerpoint/2010/main" val="642850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Auditing and refreshing your research work</a:t>
            </a:r>
            <a:endParaRPr lang="en-GB" dirty="0"/>
          </a:p>
        </p:txBody>
      </p:sp>
      <p:sp>
        <p:nvSpPr>
          <p:cNvPr id="3" name="Content Placeholder 2"/>
          <p:cNvSpPr>
            <a:spLocks noGrp="1"/>
          </p:cNvSpPr>
          <p:nvPr>
            <p:ph idx="1"/>
          </p:nvPr>
        </p:nvSpPr>
        <p:spPr/>
        <p:txBody>
          <a:bodyPr/>
          <a:lstStyle/>
          <a:p>
            <a:r>
              <a:rPr lang="en-GB" dirty="0" smtClean="0"/>
              <a:t>Introductions</a:t>
            </a:r>
          </a:p>
          <a:p>
            <a:r>
              <a:rPr lang="en-GB" dirty="0" smtClean="0"/>
              <a:t>Outcomes </a:t>
            </a:r>
          </a:p>
          <a:p>
            <a:r>
              <a:rPr lang="en-GB" dirty="0" smtClean="0"/>
              <a:t>Today we are looking at  </a:t>
            </a:r>
          </a:p>
          <a:p>
            <a:r>
              <a:rPr lang="en-GB" dirty="0"/>
              <a:t>Y</a:t>
            </a:r>
            <a:r>
              <a:rPr lang="en-GB" dirty="0" smtClean="0"/>
              <a:t>our research journey so far</a:t>
            </a:r>
          </a:p>
          <a:p>
            <a:r>
              <a:rPr lang="en-GB" dirty="0" smtClean="0"/>
              <a:t>Your research question</a:t>
            </a:r>
          </a:p>
          <a:p>
            <a:r>
              <a:rPr lang="en-GB" dirty="0" smtClean="0"/>
              <a:t>Your research proposal – tacking stock and moving on </a:t>
            </a:r>
          </a:p>
        </p:txBody>
      </p:sp>
    </p:spTree>
    <p:extLst>
      <p:ext uri="{BB962C8B-B14F-4D97-AF65-F5344CB8AC3E}">
        <p14:creationId xmlns:p14="http://schemas.microsoft.com/office/powerpoint/2010/main" val="383997025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ubrik 2"/>
          <p:cNvSpPr>
            <a:spLocks noGrp="1"/>
          </p:cNvSpPr>
          <p:nvPr>
            <p:ph type="title"/>
          </p:nvPr>
        </p:nvSpPr>
        <p:spPr/>
        <p:txBody>
          <a:bodyPr/>
          <a:lstStyle/>
          <a:p>
            <a:endParaRPr lang="sv-SE" altLang="sv-SE" smtClean="0"/>
          </a:p>
        </p:txBody>
      </p:sp>
      <p:sp>
        <p:nvSpPr>
          <p:cNvPr id="68611" name="Platshållare för innehåll 3"/>
          <p:cNvSpPr>
            <a:spLocks noGrp="1"/>
          </p:cNvSpPr>
          <p:nvPr>
            <p:ph idx="1"/>
          </p:nvPr>
        </p:nvSpPr>
        <p:spPr/>
        <p:txBody>
          <a:bodyPr/>
          <a:lstStyle/>
          <a:p>
            <a:r>
              <a:rPr lang="sv-SE" altLang="sv-SE" dirty="0" smtClean="0"/>
              <a:t>How do you </a:t>
            </a:r>
            <a:r>
              <a:rPr lang="sv-SE" altLang="sv-SE" dirty="0" smtClean="0"/>
              <a:t> get </a:t>
            </a:r>
            <a:r>
              <a:rPr lang="sv-SE" altLang="sv-SE" dirty="0" smtClean="0"/>
              <a:t>from the research journey to the thesis building?</a:t>
            </a:r>
          </a:p>
        </p:txBody>
      </p:sp>
      <p:sp>
        <p:nvSpPr>
          <p:cNvPr id="2" name="Platshållare för bildnummer 1"/>
          <p:cNvSpPr>
            <a:spLocks noGrp="1"/>
          </p:cNvSpPr>
          <p:nvPr>
            <p:ph type="sldNum" sz="quarter" idx="12"/>
          </p:nvPr>
        </p:nvSpPr>
        <p:spPr/>
        <p:txBody>
          <a:bodyPr/>
          <a:lstStyle/>
          <a:p>
            <a:pPr>
              <a:defRPr/>
            </a:pPr>
            <a:fld id="{231E7DDC-7C07-4454-A3C0-15FF82C521C7}" type="slidenum">
              <a:rPr lang="en-US" smtClean="0"/>
              <a:pPr>
                <a:defRPr/>
              </a:pPr>
              <a:t>20</a:t>
            </a:fld>
            <a:endParaRPr lang="en-US"/>
          </a:p>
        </p:txBody>
      </p:sp>
    </p:spTree>
    <p:extLst>
      <p:ext uri="{BB962C8B-B14F-4D97-AF65-F5344CB8AC3E}">
        <p14:creationId xmlns:p14="http://schemas.microsoft.com/office/powerpoint/2010/main" val="174390987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GB" altLang="en-US" smtClean="0"/>
              <a:t>Brighton Palace Pier</a:t>
            </a:r>
          </a:p>
        </p:txBody>
      </p:sp>
      <p:pic>
        <p:nvPicPr>
          <p:cNvPr id="12291" name="Picture 3" descr="357ODJ-0"/>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0" y="692150"/>
            <a:ext cx="9144000" cy="6165850"/>
          </a:xfrm>
        </p:spPr>
      </p:pic>
      <p:sp>
        <p:nvSpPr>
          <p:cNvPr id="5" name="Slide Number Placeholder 5"/>
          <p:cNvSpPr>
            <a:spLocks noGrp="1"/>
          </p:cNvSpPr>
          <p:nvPr>
            <p:ph type="sldNum" sz="quarter" idx="12"/>
          </p:nvPr>
        </p:nvSpPr>
        <p:spPr/>
        <p:txBody>
          <a:bodyPr/>
          <a:lstStyle/>
          <a:p>
            <a:pPr>
              <a:defRPr/>
            </a:pPr>
            <a:fld id="{8CC46B56-67B9-4DA6-9469-2F1E59456EFF}" type="slidenum">
              <a:rPr lang="en-US"/>
              <a:pPr>
                <a:defRPr/>
              </a:pPr>
              <a:t>3</a:t>
            </a:fld>
            <a:endParaRPr lang="en-US"/>
          </a:p>
        </p:txBody>
      </p:sp>
    </p:spTree>
    <p:extLst>
      <p:ext uri="{BB962C8B-B14F-4D97-AF65-F5344CB8AC3E}">
        <p14:creationId xmlns:p14="http://schemas.microsoft.com/office/powerpoint/2010/main" val="232802215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Slide Number Placeholder 3"/>
          <p:cNvSpPr>
            <a:spLocks noGrp="1"/>
          </p:cNvSpPr>
          <p:nvPr>
            <p:ph type="sldNum" sz="quarter" idx="12"/>
          </p:nvPr>
        </p:nvSpPr>
        <p:spPr/>
        <p:txBody>
          <a:bodyPr/>
          <a:lstStyle/>
          <a:p>
            <a:pPr>
              <a:defRPr/>
            </a:pPr>
            <a:fld id="{792B02F1-0085-467F-9610-39C9A7EDAF21}" type="slidenum">
              <a:rPr lang="en-US"/>
              <a:pPr>
                <a:defRPr/>
              </a:pPr>
              <a:t>4</a:t>
            </a:fld>
            <a:endParaRPr lang="en-US"/>
          </a:p>
        </p:txBody>
      </p:sp>
      <p:sp>
        <p:nvSpPr>
          <p:cNvPr id="13315" name="Rectangle 2"/>
          <p:cNvSpPr>
            <a:spLocks noChangeArrowheads="1"/>
          </p:cNvSpPr>
          <p:nvPr/>
        </p:nvSpPr>
        <p:spPr bwMode="auto">
          <a:xfrm>
            <a:off x="2570163" y="-525463"/>
            <a:ext cx="3179762" cy="15525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a:defRPr sz="2400">
                <a:solidFill>
                  <a:schemeClr val="tx1"/>
                </a:solidFill>
                <a:latin typeface="Times New Roman" pitchFamily="18" charset="0"/>
              </a:defRPr>
            </a:lvl1pPr>
            <a:lvl2pPr marL="742950" indent="-285750">
              <a:defRPr sz="2400">
                <a:solidFill>
                  <a:schemeClr val="tx1"/>
                </a:solidFill>
                <a:latin typeface="Times New Roman" pitchFamily="18" charset="0"/>
              </a:defRPr>
            </a:lvl2pPr>
            <a:lvl3pPr marL="1143000" indent="-228600">
              <a:defRPr sz="2400">
                <a:solidFill>
                  <a:schemeClr val="tx1"/>
                </a:solidFill>
                <a:latin typeface="Times New Roman" pitchFamily="18" charset="0"/>
              </a:defRPr>
            </a:lvl3pPr>
            <a:lvl4pPr marL="1600200" indent="-228600">
              <a:defRPr sz="2400">
                <a:solidFill>
                  <a:schemeClr val="tx1"/>
                </a:solidFill>
                <a:latin typeface="Times New Roman" pitchFamily="18" charset="0"/>
              </a:defRPr>
            </a:lvl4pPr>
            <a:lvl5pPr marL="2057400" indent="-22860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n-US">
                <a:latin typeface="Arial" charset="0"/>
                <a:cs typeface="Arial" charset="0"/>
              </a:rPr>
              <a:t/>
            </a:r>
            <a:br>
              <a:rPr lang="en-US" altLang="en-US">
                <a:latin typeface="Arial" charset="0"/>
                <a:cs typeface="Arial" charset="0"/>
              </a:rPr>
            </a:br>
            <a:endParaRPr lang="en-US" altLang="en-US"/>
          </a:p>
          <a:p>
            <a:pPr algn="ctr" fontAlgn="ctr"/>
            <a:r>
              <a:rPr lang="en-US" altLang="en-US">
                <a:hlinkClick r:id="rId2"/>
              </a:rPr>
              <a:t>  </a:t>
            </a:r>
            <a:r>
              <a:rPr lang="en-US" altLang="en-US"/>
              <a:t>       </a:t>
            </a:r>
            <a:r>
              <a:rPr lang="en-US" altLang="en-US">
                <a:hlinkClick r:id="rId3"/>
              </a:rPr>
              <a:t>  </a:t>
            </a:r>
            <a:r>
              <a:rPr lang="en-US" altLang="en-US"/>
              <a:t>       </a:t>
            </a:r>
            <a:r>
              <a:rPr lang="en-US" altLang="en-US">
                <a:hlinkClick r:id="rId4"/>
              </a:rPr>
              <a:t>  </a:t>
            </a:r>
            <a:r>
              <a:rPr lang="en-US" altLang="en-US"/>
              <a:t>       </a:t>
            </a:r>
          </a:p>
          <a:p>
            <a:pPr algn="ctr"/>
            <a:r>
              <a:rPr lang="en-US" altLang="en-US">
                <a:latin typeface="Arial" charset="0"/>
                <a:cs typeface="Arial" charset="0"/>
              </a:rPr>
              <a:t>King's College Chapel</a:t>
            </a:r>
            <a:endParaRPr lang="en-US" altLang="en-US"/>
          </a:p>
        </p:txBody>
      </p:sp>
      <p:graphicFrame>
        <p:nvGraphicFramePr>
          <p:cNvPr id="135171" name="Group 3"/>
          <p:cNvGraphicFramePr>
            <a:graphicFrameLocks noGrp="1"/>
          </p:cNvGraphicFramePr>
          <p:nvPr/>
        </p:nvGraphicFramePr>
        <p:xfrm>
          <a:off x="-411163" y="160338"/>
          <a:ext cx="9967913" cy="8091487"/>
        </p:xfrm>
        <a:graphic>
          <a:graphicData uri="http://schemas.openxmlformats.org/drawingml/2006/table">
            <a:tbl>
              <a:tblPr/>
              <a:tblGrid>
                <a:gridCol w="9967913"/>
              </a:tblGrid>
              <a:tr h="8091487">
                <a:tc>
                  <a:txBody>
                    <a:bodyPr/>
                    <a:lstStyle/>
                    <a:p>
                      <a:pPr marL="0" marR="0" lvl="0" indent="0" algn="l" defTabSz="914400" rtl="0" eaLnBrk="0" fontAlgn="base" latinLnBrk="0" hangingPunct="0">
                        <a:lnSpc>
                          <a:spcPct val="100000"/>
                        </a:lnSpc>
                        <a:spcBef>
                          <a:spcPct val="20000"/>
                        </a:spcBef>
                        <a:spcAft>
                          <a:spcPct val="0"/>
                        </a:spcAft>
                        <a:buClr>
                          <a:schemeClr val="accent1"/>
                        </a:buClr>
                        <a:buSzPct val="70000"/>
                        <a:buFont typeface="Monotype Sorts" pitchFamily="2" charset="2"/>
                        <a:buNone/>
                        <a:tabLst/>
                      </a:pPr>
                      <a:endParaRPr kumimoji="1" lang="en-GB" sz="2800" b="0" i="0" u="none" strike="noStrike" cap="none" normalizeH="0" baseline="0" smtClean="0">
                        <a:ln>
                          <a:noFill/>
                        </a:ln>
                        <a:solidFill>
                          <a:schemeClr val="tx1"/>
                        </a:solidFill>
                        <a:effectLst/>
                        <a:latin typeface="Arial" charset="0"/>
                      </a:endParaRPr>
                    </a:p>
                  </a:txBody>
                  <a:tcPr horzOverflow="overflow">
                    <a:lnL cap="flat">
                      <a:noFill/>
                    </a:lnL>
                    <a:lnR cap="flat">
                      <a:noFill/>
                    </a:lnR>
                    <a:lnT cap="flat">
                      <a:noFill/>
                    </a:lnT>
                    <a:lnB cap="flat">
                      <a:noFill/>
                    </a:lnB>
                    <a:lnTlToBr>
                      <a:noFill/>
                    </a:lnTlToBr>
                    <a:lnBlToTr>
                      <a:noFill/>
                    </a:lnBlToTr>
                    <a:noFill/>
                  </a:tcPr>
                </a:tc>
              </a:tr>
            </a:tbl>
          </a:graphicData>
        </a:graphic>
      </p:graphicFrame>
      <p:graphicFrame>
        <p:nvGraphicFramePr>
          <p:cNvPr id="135177" name="Group 9"/>
          <p:cNvGraphicFramePr>
            <a:graphicFrameLocks noGrp="1"/>
          </p:cNvGraphicFramePr>
          <p:nvPr/>
        </p:nvGraphicFramePr>
        <p:xfrm>
          <a:off x="-401638" y="-458788"/>
          <a:ext cx="9948863" cy="8713788"/>
        </p:xfrm>
        <a:graphic>
          <a:graphicData uri="http://schemas.openxmlformats.org/drawingml/2006/table">
            <a:tbl>
              <a:tblPr/>
              <a:tblGrid>
                <a:gridCol w="412751"/>
                <a:gridCol w="431800"/>
                <a:gridCol w="8259762"/>
                <a:gridCol w="431800"/>
                <a:gridCol w="412750"/>
              </a:tblGrid>
              <a:tr h="884238">
                <a:tc>
                  <a:txBody>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2400" b="0" i="0" u="none" strike="noStrike" cap="none" normalizeH="0" baseline="0" dirty="0" smtClean="0">
                        <a:ln>
                          <a:noFill/>
                        </a:ln>
                        <a:solidFill>
                          <a:schemeClr val="tx1"/>
                        </a:solidFill>
                        <a:effectLst/>
                        <a:latin typeface="Times New Roman" pitchFamily="18" charset="0"/>
                      </a:endParaRPr>
                    </a:p>
                    <a:p>
                      <a:pPr marL="0" marR="0" lvl="0" indent="0" algn="l" defTabSz="914400" rtl="0" eaLnBrk="0" fontAlgn="ctr"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  </a:t>
                      </a:r>
                      <a:r>
                        <a:rPr kumimoji="0" lang="en-US" sz="600" b="0" i="0" u="none" strike="noStrike" cap="none" normalizeH="0" baseline="0" dirty="0" smtClean="0">
                          <a:ln>
                            <a:noFill/>
                          </a:ln>
                          <a:solidFill>
                            <a:schemeClr val="tx1"/>
                          </a:solidFill>
                          <a:effectLst/>
                          <a:latin typeface="Times New Roman" pitchFamily="18" charset="0"/>
                        </a:rPr>
                        <a:t> </a:t>
                      </a:r>
                      <a:endParaRPr kumimoji="0" lang="en-US" sz="2400" b="0" i="0" u="none" strike="noStrike" cap="none" normalizeH="0" baseline="0" dirty="0" smtClean="0">
                        <a:ln>
                          <a:noFill/>
                        </a:ln>
                        <a:solidFill>
                          <a:schemeClr val="tx1"/>
                        </a:solidFill>
                        <a:effectLst/>
                        <a:latin typeface="Times New Roman" pitchFamily="18" charset="0"/>
                      </a:endParaRPr>
                    </a:p>
                  </a:txBody>
                  <a:tcPr anchor="ctr" horzOverflow="overflow">
                    <a:lnL cap="flat">
                      <a:noFill/>
                    </a:lnL>
                    <a:lnR>
                      <a:noFill/>
                    </a:lnR>
                    <a:lnT cap="flat">
                      <a:noFill/>
                    </a:lnT>
                    <a:lnB>
                      <a:noFill/>
                    </a:lnB>
                    <a:lnTlToBr>
                      <a:noFill/>
                    </a:lnTlToBr>
                    <a:lnBlToTr>
                      <a:noFill/>
                    </a:lnBlToTr>
                    <a:no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  </a:t>
                      </a:r>
                      <a:r>
                        <a:rPr kumimoji="0" lang="en-US" sz="600" b="0" i="0" u="none" strike="noStrike" cap="none" normalizeH="0" baseline="0" smtClean="0">
                          <a:ln>
                            <a:noFill/>
                          </a:ln>
                          <a:solidFill>
                            <a:schemeClr val="tx1"/>
                          </a:solidFill>
                          <a:effectLst/>
                          <a:latin typeface="Times New Roman" pitchFamily="18" charset="0"/>
                        </a:rPr>
                        <a:t> </a:t>
                      </a:r>
                      <a:endParaRPr kumimoji="0" lang="en-US" sz="2400" b="0" i="0" u="none" strike="noStrike" cap="none" normalizeH="0" baseline="0" smtClean="0">
                        <a:ln>
                          <a:noFill/>
                        </a:ln>
                        <a:solidFill>
                          <a:schemeClr val="tx1"/>
                        </a:solidFill>
                        <a:effectLst/>
                        <a:latin typeface="Times New Roman" pitchFamily="18" charset="0"/>
                      </a:endParaRPr>
                    </a:p>
                  </a:txBody>
                  <a:tcPr anchor="ctr" horzOverflow="overflow">
                    <a:lnL>
                      <a:noFill/>
                    </a:lnL>
                    <a:lnR>
                      <a:noFill/>
                    </a:lnR>
                    <a:lnT cap="flat">
                      <a:noFill/>
                    </a:lnT>
                    <a:lnB>
                      <a:noFill/>
                    </a:lnB>
                    <a:lnTlToBr>
                      <a:noFill/>
                    </a:lnTlToBr>
                    <a:lnBlToTr>
                      <a:noFill/>
                    </a:lnBlToTr>
                    <a:no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  </a:t>
                      </a:r>
                      <a:r>
                        <a:rPr kumimoji="0" lang="en-US" sz="600" b="0" i="0" u="none" strike="noStrike" cap="none" normalizeH="0" baseline="0" smtClean="0">
                          <a:ln>
                            <a:noFill/>
                          </a:ln>
                          <a:solidFill>
                            <a:schemeClr val="tx1"/>
                          </a:solidFill>
                          <a:effectLst/>
                          <a:latin typeface="Times New Roman" pitchFamily="18" charset="0"/>
                        </a:rPr>
                        <a:t> </a:t>
                      </a:r>
                      <a:r>
                        <a:rPr kumimoji="0" lang="en-US" sz="2400" b="0" i="0" u="none" strike="noStrike" cap="none" normalizeH="0" baseline="0" smtClean="0">
                          <a:ln>
                            <a:noFill/>
                          </a:ln>
                          <a:solidFill>
                            <a:schemeClr val="tx1"/>
                          </a:solidFill>
                          <a:effectLst/>
                          <a:latin typeface="Times New Roman" pitchFamily="18" charset="0"/>
                        </a:rPr>
                        <a:t>                                                                                                  </a:t>
                      </a:r>
                    </a:p>
                  </a:txBody>
                  <a:tcPr anchor="ctr" horzOverflow="overflow">
                    <a:lnL>
                      <a:noFill/>
                    </a:lnL>
                    <a:lnR>
                      <a:noFill/>
                    </a:lnR>
                    <a:lnT cap="flat">
                      <a:noFill/>
                    </a:lnT>
                    <a:lnB>
                      <a:noFill/>
                    </a:lnB>
                    <a:lnTlToBr>
                      <a:noFill/>
                    </a:lnTlToBr>
                    <a:lnBlToTr>
                      <a:noFill/>
                    </a:lnBlToTr>
                    <a:no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  </a:t>
                      </a:r>
                      <a:r>
                        <a:rPr kumimoji="0" lang="en-US" sz="600" b="0" i="0" u="none" strike="noStrike" cap="none" normalizeH="0" baseline="0" smtClean="0">
                          <a:ln>
                            <a:noFill/>
                          </a:ln>
                          <a:solidFill>
                            <a:schemeClr val="tx1"/>
                          </a:solidFill>
                          <a:effectLst/>
                          <a:latin typeface="Times New Roman" pitchFamily="18" charset="0"/>
                        </a:rPr>
                        <a:t> </a:t>
                      </a:r>
                      <a:endParaRPr kumimoji="0" lang="en-US" sz="2400" b="0" i="0" u="none" strike="noStrike" cap="none" normalizeH="0" baseline="0" smtClean="0">
                        <a:ln>
                          <a:noFill/>
                        </a:ln>
                        <a:solidFill>
                          <a:schemeClr val="tx1"/>
                        </a:solidFill>
                        <a:effectLst/>
                        <a:latin typeface="Times New Roman" pitchFamily="18" charset="0"/>
                      </a:endParaRPr>
                    </a:p>
                  </a:txBody>
                  <a:tcPr anchor="ctr" horzOverflow="overflow">
                    <a:lnL>
                      <a:noFill/>
                    </a:lnL>
                    <a:lnR>
                      <a:noFill/>
                    </a:lnR>
                    <a:lnT cap="flat">
                      <a:noFill/>
                    </a:lnT>
                    <a:lnB>
                      <a:noFill/>
                    </a:lnB>
                    <a:lnTlToBr>
                      <a:noFill/>
                    </a:lnTlToBr>
                    <a:lnBlToTr>
                      <a:noFill/>
                    </a:lnBlToTr>
                    <a:no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  </a:t>
                      </a:r>
                      <a:r>
                        <a:rPr kumimoji="0" lang="en-US" sz="600" b="0" i="0" u="none" strike="noStrike" cap="none" normalizeH="0" baseline="0" smtClean="0">
                          <a:ln>
                            <a:noFill/>
                          </a:ln>
                          <a:solidFill>
                            <a:schemeClr val="tx1"/>
                          </a:solidFill>
                          <a:effectLst/>
                          <a:latin typeface="Times New Roman" pitchFamily="18" charset="0"/>
                        </a:rPr>
                        <a:t> </a:t>
                      </a:r>
                      <a:endParaRPr kumimoji="0" lang="en-US" sz="2400" b="0" i="0" u="none" strike="noStrike" cap="none" normalizeH="0" baseline="0" smtClean="0">
                        <a:ln>
                          <a:noFill/>
                        </a:ln>
                        <a:solidFill>
                          <a:schemeClr val="tx1"/>
                        </a:solidFill>
                        <a:effectLst/>
                        <a:latin typeface="Times New Roman" pitchFamily="18" charset="0"/>
                      </a:endParaRPr>
                    </a:p>
                  </a:txBody>
                  <a:tcPr anchor="ctr" horzOverflow="overflow">
                    <a:lnL>
                      <a:noFill/>
                    </a:lnL>
                    <a:lnR cap="flat">
                      <a:noFill/>
                    </a:lnR>
                    <a:lnT cap="flat">
                      <a:noFill/>
                    </a:lnT>
                    <a:lnB>
                      <a:noFill/>
                    </a:lnB>
                    <a:lnTlToBr>
                      <a:noFill/>
                    </a:lnTlToBr>
                    <a:lnBlToTr>
                      <a:noFill/>
                    </a:lnBlToTr>
                    <a:noFill/>
                  </a:tcPr>
                </a:tc>
              </a:tr>
              <a:tr h="492125">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  </a:t>
                      </a:r>
                      <a:r>
                        <a:rPr kumimoji="0" lang="en-US" sz="600" b="0" i="0" u="none" strike="noStrike" cap="none" normalizeH="0" baseline="0" smtClean="0">
                          <a:ln>
                            <a:noFill/>
                          </a:ln>
                          <a:solidFill>
                            <a:schemeClr val="tx1"/>
                          </a:solidFill>
                          <a:effectLst/>
                          <a:latin typeface="Times New Roman" pitchFamily="18" charset="0"/>
                        </a:rPr>
                        <a:t> </a:t>
                      </a:r>
                      <a:endParaRPr kumimoji="0" lang="en-US" sz="2400" b="0" i="0" u="none" strike="noStrike" cap="none" normalizeH="0" baseline="0" smtClean="0">
                        <a:ln>
                          <a:noFill/>
                        </a:ln>
                        <a:solidFill>
                          <a:schemeClr val="tx1"/>
                        </a:solidFill>
                        <a:effectLst/>
                        <a:latin typeface="Times New Roman" pitchFamily="18" charset="0"/>
                      </a:endParaRPr>
                    </a:p>
                  </a:txBody>
                  <a:tcPr anchor="ctr" horzOverflow="overflow">
                    <a:lnL cap="flat">
                      <a:noFill/>
                    </a:lnL>
                    <a:lnR>
                      <a:noFill/>
                    </a:lnR>
                    <a:lnT>
                      <a:noFill/>
                    </a:lnT>
                    <a:lnB>
                      <a:noFill/>
                    </a:lnB>
                    <a:lnTlToBr>
                      <a:noFill/>
                    </a:lnTlToBr>
                    <a:lnBlToTr>
                      <a:noFill/>
                    </a:lnBlToTr>
                    <a:noFill/>
                  </a:tcPr>
                </a:tc>
                <a:tc rowSpan="3" gridSpan="3">
                  <a:txBody>
                    <a:bodyPr/>
                    <a:lstStyle/>
                    <a:p>
                      <a:pPr marL="0" marR="0" lvl="0" indent="0" algn="ctr" defTabSz="914400" rtl="0" eaLnBrk="0" fontAlgn="ctr" latinLnBrk="0" hangingPunct="0">
                        <a:lnSpc>
                          <a:spcPct val="100000"/>
                        </a:lnSpc>
                        <a:spcBef>
                          <a:spcPct val="0"/>
                        </a:spcBef>
                        <a:spcAft>
                          <a:spcPct val="0"/>
                        </a:spcAft>
                        <a:buClrTx/>
                        <a:buSzTx/>
                        <a:buFontTx/>
                        <a:buNone/>
                        <a:tabLst/>
                      </a:pPr>
                      <a:r>
                        <a:rPr kumimoji="0" lang="en-US" sz="2400" b="0" i="0" u="none" strike="noStrike" cap="none" normalizeH="0" baseline="0" dirty="0" smtClean="0">
                          <a:ln>
                            <a:noFill/>
                          </a:ln>
                          <a:solidFill>
                            <a:schemeClr val="tx1"/>
                          </a:solidFill>
                          <a:effectLst/>
                          <a:latin typeface="Times New Roman" pitchFamily="18" charset="0"/>
                        </a:rPr>
                        <a:t>  </a:t>
                      </a:r>
                      <a:r>
                        <a:rPr kumimoji="0" lang="en-US" sz="36000" b="0" i="0" u="none" strike="noStrike" cap="none" normalizeH="0" baseline="0" dirty="0" smtClean="0">
                          <a:ln>
                            <a:noFill/>
                          </a:ln>
                          <a:solidFill>
                            <a:schemeClr val="tx1"/>
                          </a:solidFill>
                          <a:effectLst/>
                          <a:latin typeface="Times New Roman" pitchFamily="18" charset="0"/>
                        </a:rPr>
                        <a:t> </a:t>
                      </a:r>
                      <a:r>
                        <a:rPr kumimoji="0" lang="en-US" sz="2400" b="0" i="0" u="none" strike="noStrike" cap="none" normalizeH="0" baseline="0" dirty="0" smtClean="0">
                          <a:ln>
                            <a:noFill/>
                          </a:ln>
                          <a:solidFill>
                            <a:schemeClr val="tx1"/>
                          </a:solidFill>
                          <a:effectLst/>
                          <a:latin typeface="Times New Roman" pitchFamily="18" charset="0"/>
                        </a:rPr>
                        <a:t>                     C                                                                                                                                                                                   </a:t>
                      </a:r>
                    </a:p>
                  </a:txBody>
                  <a:tcPr anchor="ctr" horzOverflow="overflow">
                    <a:lnL>
                      <a:noFill/>
                    </a:lnL>
                    <a:lnR>
                      <a:noFill/>
                    </a:lnR>
                    <a:lnT>
                      <a:noFill/>
                    </a:lnT>
                    <a:lnB>
                      <a:noFill/>
                    </a:lnB>
                    <a:lnTlToBr>
                      <a:noFill/>
                    </a:lnTlToBr>
                    <a:lnBlToTr>
                      <a:noFill/>
                    </a:lnBlToTr>
                    <a:noFill/>
                  </a:tcPr>
                </a:tc>
                <a:tc rowSpan="3" hMerge="1">
                  <a:txBody>
                    <a:bodyPr/>
                    <a:lstStyle/>
                    <a:p>
                      <a:endParaRPr lang="en-GB"/>
                    </a:p>
                  </a:txBody>
                  <a:tcPr/>
                </a:tc>
                <a:tc rowSpan="3" hMerge="1">
                  <a:txBody>
                    <a:bodyPr/>
                    <a:lstStyle/>
                    <a:p>
                      <a:endParaRPr lang="en-GB"/>
                    </a:p>
                  </a:txBody>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  </a:t>
                      </a:r>
                      <a:r>
                        <a:rPr kumimoji="0" lang="en-US" sz="600" b="0" i="0" u="none" strike="noStrike" cap="none" normalizeH="0" baseline="0" smtClean="0">
                          <a:ln>
                            <a:noFill/>
                          </a:ln>
                          <a:solidFill>
                            <a:schemeClr val="tx1"/>
                          </a:solidFill>
                          <a:effectLst/>
                          <a:latin typeface="Times New Roman" pitchFamily="18" charset="0"/>
                        </a:rPr>
                        <a:t> </a:t>
                      </a:r>
                      <a:endParaRPr kumimoji="0" lang="en-US" sz="2400" b="0" i="0" u="none" strike="noStrike" cap="none" normalizeH="0" baseline="0" smtClean="0">
                        <a:ln>
                          <a:noFill/>
                        </a:ln>
                        <a:solidFill>
                          <a:schemeClr val="tx1"/>
                        </a:solidFill>
                        <a:effectLst/>
                        <a:latin typeface="Times New Roman" pitchFamily="18" charset="0"/>
                      </a:endParaRPr>
                    </a:p>
                  </a:txBody>
                  <a:tcPr anchor="ctr" horzOverflow="overflow">
                    <a:lnL>
                      <a:noFill/>
                    </a:lnL>
                    <a:lnR cap="flat">
                      <a:noFill/>
                    </a:lnR>
                    <a:lnT>
                      <a:noFill/>
                    </a:lnT>
                    <a:lnB>
                      <a:noFill/>
                    </a:lnB>
                    <a:lnTlToBr>
                      <a:noFill/>
                    </a:lnTlToBr>
                    <a:lnBlToTr>
                      <a:noFill/>
                    </a:lnBlToTr>
                    <a:noFill/>
                  </a:tcPr>
                </a:tc>
              </a:tr>
              <a:tr h="6353174">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  </a:t>
                      </a:r>
                      <a:r>
                        <a:rPr kumimoji="0" lang="en-US" sz="35700" b="0" i="0" u="none" strike="noStrike" cap="none" normalizeH="0" baseline="0" smtClean="0">
                          <a:ln>
                            <a:noFill/>
                          </a:ln>
                          <a:solidFill>
                            <a:schemeClr val="tx1"/>
                          </a:solidFill>
                          <a:effectLst/>
                          <a:latin typeface="Times New Roman" pitchFamily="18" charset="0"/>
                        </a:rPr>
                        <a:t> </a:t>
                      </a:r>
                      <a:endParaRPr kumimoji="0" lang="en-US" sz="2400" b="0" i="0" u="none" strike="noStrike" cap="none" normalizeH="0" baseline="0" smtClean="0">
                        <a:ln>
                          <a:noFill/>
                        </a:ln>
                        <a:solidFill>
                          <a:schemeClr val="tx1"/>
                        </a:solidFill>
                        <a:effectLst/>
                        <a:latin typeface="Times New Roman" pitchFamily="18" charset="0"/>
                      </a:endParaRPr>
                    </a:p>
                  </a:txBody>
                  <a:tcPr anchor="ctr" horzOverflow="overflow">
                    <a:lnL cap="flat">
                      <a:noFill/>
                    </a:lnL>
                    <a:lnR>
                      <a:noFill/>
                    </a:lnR>
                    <a:lnT>
                      <a:noFill/>
                    </a:lnT>
                    <a:lnB>
                      <a:noFill/>
                    </a:lnB>
                    <a:lnTlToBr>
                      <a:noFill/>
                    </a:lnTlToBr>
                    <a:lnBlToTr>
                      <a:noFill/>
                    </a:lnBlToTr>
                    <a:noFill/>
                  </a:tcPr>
                </a:tc>
                <a:tc gridSpan="3" vMerge="1">
                  <a:txBody>
                    <a:bodyPr/>
                    <a:lstStyle/>
                    <a:p>
                      <a:endParaRPr lang="en-GB"/>
                    </a:p>
                  </a:txBody>
                  <a:tcPr/>
                </a:tc>
                <a:tc hMerge="1" vMerge="1">
                  <a:txBody>
                    <a:bodyPr/>
                    <a:lstStyle/>
                    <a:p>
                      <a:endParaRPr lang="en-GB"/>
                    </a:p>
                  </a:txBody>
                  <a:tcPr/>
                </a:tc>
                <a:tc hMerge="1" vMerge="1">
                  <a:txBody>
                    <a:bodyPr/>
                    <a:lstStyle/>
                    <a:p>
                      <a:endParaRPr lang="en-GB"/>
                    </a:p>
                  </a:txBody>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  </a:t>
                      </a:r>
                      <a:r>
                        <a:rPr kumimoji="0" lang="en-US" sz="35700" b="0" i="0" u="none" strike="noStrike" cap="none" normalizeH="0" baseline="0" smtClean="0">
                          <a:ln>
                            <a:noFill/>
                          </a:ln>
                          <a:solidFill>
                            <a:schemeClr val="tx1"/>
                          </a:solidFill>
                          <a:effectLst/>
                          <a:latin typeface="Times New Roman" pitchFamily="18" charset="0"/>
                        </a:rPr>
                        <a:t> </a:t>
                      </a:r>
                      <a:endParaRPr kumimoji="0" lang="en-US" sz="2400" b="0" i="0" u="none" strike="noStrike" cap="none" normalizeH="0" baseline="0" smtClean="0">
                        <a:ln>
                          <a:noFill/>
                        </a:ln>
                        <a:solidFill>
                          <a:schemeClr val="tx1"/>
                        </a:solidFill>
                        <a:effectLst/>
                        <a:latin typeface="Times New Roman" pitchFamily="18" charset="0"/>
                      </a:endParaRPr>
                    </a:p>
                  </a:txBody>
                  <a:tcPr anchor="ctr" horzOverflow="overflow">
                    <a:lnL>
                      <a:noFill/>
                    </a:lnL>
                    <a:lnR cap="flat">
                      <a:noFill/>
                    </a:lnR>
                    <a:lnT>
                      <a:noFill/>
                    </a:lnT>
                    <a:lnB>
                      <a:noFill/>
                    </a:lnB>
                    <a:lnTlToBr>
                      <a:noFill/>
                    </a:lnTlToBr>
                    <a:lnBlToTr>
                      <a:noFill/>
                    </a:lnBlToTr>
                    <a:noFill/>
                  </a:tcPr>
                </a:tc>
              </a:tr>
              <a:tr h="493713">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  </a:t>
                      </a:r>
                      <a:r>
                        <a:rPr kumimoji="0" lang="en-US" sz="600" b="0" i="0" u="none" strike="noStrike" cap="none" normalizeH="0" baseline="0" smtClean="0">
                          <a:ln>
                            <a:noFill/>
                          </a:ln>
                          <a:solidFill>
                            <a:schemeClr val="tx1"/>
                          </a:solidFill>
                          <a:effectLst/>
                          <a:latin typeface="Times New Roman" pitchFamily="18" charset="0"/>
                        </a:rPr>
                        <a:t> </a:t>
                      </a:r>
                      <a:endParaRPr kumimoji="0" lang="en-US" sz="2400" b="0" i="0" u="none" strike="noStrike" cap="none" normalizeH="0" baseline="0" smtClean="0">
                        <a:ln>
                          <a:noFill/>
                        </a:ln>
                        <a:solidFill>
                          <a:schemeClr val="tx1"/>
                        </a:solidFill>
                        <a:effectLst/>
                        <a:latin typeface="Times New Roman" pitchFamily="18" charset="0"/>
                      </a:endParaRPr>
                    </a:p>
                  </a:txBody>
                  <a:tcPr anchor="ctr" horzOverflow="overflow">
                    <a:lnL cap="flat">
                      <a:noFill/>
                    </a:lnL>
                    <a:lnR>
                      <a:noFill/>
                    </a:lnR>
                    <a:lnT>
                      <a:noFill/>
                    </a:lnT>
                    <a:lnB>
                      <a:noFill/>
                    </a:lnB>
                    <a:lnTlToBr>
                      <a:noFill/>
                    </a:lnTlToBr>
                    <a:lnBlToTr>
                      <a:noFill/>
                    </a:lnBlToTr>
                    <a:noFill/>
                  </a:tcPr>
                </a:tc>
                <a:tc gridSpan="3" vMerge="1">
                  <a:txBody>
                    <a:bodyPr/>
                    <a:lstStyle/>
                    <a:p>
                      <a:endParaRPr lang="en-GB"/>
                    </a:p>
                  </a:txBody>
                  <a:tcPr/>
                </a:tc>
                <a:tc hMerge="1" vMerge="1">
                  <a:txBody>
                    <a:bodyPr/>
                    <a:lstStyle/>
                    <a:p>
                      <a:endParaRPr lang="en-GB"/>
                    </a:p>
                  </a:txBody>
                  <a:tcPr/>
                </a:tc>
                <a:tc hMerge="1" vMerge="1">
                  <a:txBody>
                    <a:bodyPr/>
                    <a:lstStyle/>
                    <a:p>
                      <a:endParaRPr lang="en-GB"/>
                    </a:p>
                  </a:txBody>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  </a:t>
                      </a:r>
                      <a:r>
                        <a:rPr kumimoji="0" lang="en-US" sz="600" b="0" i="0" u="none" strike="noStrike" cap="none" normalizeH="0" baseline="0" smtClean="0">
                          <a:ln>
                            <a:noFill/>
                          </a:ln>
                          <a:solidFill>
                            <a:schemeClr val="tx1"/>
                          </a:solidFill>
                          <a:effectLst/>
                          <a:latin typeface="Times New Roman" pitchFamily="18" charset="0"/>
                        </a:rPr>
                        <a:t> </a:t>
                      </a:r>
                      <a:endParaRPr kumimoji="0" lang="en-US" sz="2400" b="0" i="0" u="none" strike="noStrike" cap="none" normalizeH="0" baseline="0" smtClean="0">
                        <a:ln>
                          <a:noFill/>
                        </a:ln>
                        <a:solidFill>
                          <a:schemeClr val="tx1"/>
                        </a:solidFill>
                        <a:effectLst/>
                        <a:latin typeface="Times New Roman" pitchFamily="18" charset="0"/>
                      </a:endParaRPr>
                    </a:p>
                  </a:txBody>
                  <a:tcPr anchor="ctr" horzOverflow="overflow">
                    <a:lnL>
                      <a:noFill/>
                    </a:lnL>
                    <a:lnR cap="flat">
                      <a:noFill/>
                    </a:lnR>
                    <a:lnT>
                      <a:noFill/>
                    </a:lnT>
                    <a:lnB>
                      <a:noFill/>
                    </a:lnB>
                    <a:lnTlToBr>
                      <a:noFill/>
                    </a:lnTlToBr>
                    <a:lnBlToTr>
                      <a:noFill/>
                    </a:lnBlToTr>
                    <a:noFill/>
                  </a:tcPr>
                </a:tc>
              </a:tr>
              <a:tr h="490538">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  </a:t>
                      </a:r>
                      <a:r>
                        <a:rPr kumimoji="0" lang="en-US" sz="600" b="0" i="0" u="none" strike="noStrike" cap="none" normalizeH="0" baseline="0" smtClean="0">
                          <a:ln>
                            <a:noFill/>
                          </a:ln>
                          <a:solidFill>
                            <a:schemeClr val="tx1"/>
                          </a:solidFill>
                          <a:effectLst/>
                          <a:latin typeface="Times New Roman" pitchFamily="18" charset="0"/>
                        </a:rPr>
                        <a:t> </a:t>
                      </a:r>
                      <a:endParaRPr kumimoji="0" lang="en-US" sz="2400" b="0" i="0" u="none" strike="noStrike" cap="none" normalizeH="0" baseline="0" smtClean="0">
                        <a:ln>
                          <a:noFill/>
                        </a:ln>
                        <a:solidFill>
                          <a:schemeClr val="tx1"/>
                        </a:solidFill>
                        <a:effectLst/>
                        <a:latin typeface="Times New Roman" pitchFamily="18" charset="0"/>
                      </a:endParaRPr>
                    </a:p>
                  </a:txBody>
                  <a:tcPr anchor="ctr" horzOverflow="overflow">
                    <a:lnL cap="flat">
                      <a:noFill/>
                    </a:lnL>
                    <a:lnR>
                      <a:noFill/>
                    </a:lnR>
                    <a:lnT>
                      <a:noFill/>
                    </a:lnT>
                    <a:lnB cap="flat">
                      <a:noFill/>
                    </a:lnB>
                    <a:lnTlToBr>
                      <a:noFill/>
                    </a:lnTlToBr>
                    <a:lnBlToTr>
                      <a:noFill/>
                    </a:lnBlToTr>
                    <a:no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  </a:t>
                      </a:r>
                      <a:r>
                        <a:rPr kumimoji="0" lang="en-US" sz="600" b="0" i="0" u="none" strike="noStrike" cap="none" normalizeH="0" baseline="0" smtClean="0">
                          <a:ln>
                            <a:noFill/>
                          </a:ln>
                          <a:solidFill>
                            <a:schemeClr val="tx1"/>
                          </a:solidFill>
                          <a:effectLst/>
                          <a:latin typeface="Times New Roman" pitchFamily="18" charset="0"/>
                        </a:rPr>
                        <a:t> </a:t>
                      </a:r>
                      <a:endParaRPr kumimoji="0" lang="en-US" sz="2400" b="0" i="0" u="none" strike="noStrike" cap="none" normalizeH="0" baseline="0" smtClean="0">
                        <a:ln>
                          <a:noFill/>
                        </a:ln>
                        <a:solidFill>
                          <a:schemeClr val="tx1"/>
                        </a:solidFill>
                        <a:effectLst/>
                        <a:latin typeface="Times New Roman" pitchFamily="18" charset="0"/>
                      </a:endParaRPr>
                    </a:p>
                  </a:txBody>
                  <a:tcPr anchor="ctr" horzOverflow="overflow">
                    <a:lnL>
                      <a:noFill/>
                    </a:lnL>
                    <a:lnR>
                      <a:noFill/>
                    </a:lnR>
                    <a:lnT>
                      <a:noFill/>
                    </a:lnT>
                    <a:lnB cap="flat">
                      <a:noFill/>
                    </a:lnB>
                    <a:lnTlToBr>
                      <a:noFill/>
                    </a:lnTlToBr>
                    <a:lnBlToTr>
                      <a:noFill/>
                    </a:lnBlToTr>
                    <a:no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  </a:t>
                      </a:r>
                      <a:r>
                        <a:rPr kumimoji="0" lang="en-US" sz="600" b="0" i="0" u="none" strike="noStrike" cap="none" normalizeH="0" baseline="0" smtClean="0">
                          <a:ln>
                            <a:noFill/>
                          </a:ln>
                          <a:solidFill>
                            <a:schemeClr val="tx1"/>
                          </a:solidFill>
                          <a:effectLst/>
                          <a:latin typeface="Times New Roman" pitchFamily="18" charset="0"/>
                        </a:rPr>
                        <a:t> </a:t>
                      </a:r>
                      <a:r>
                        <a:rPr kumimoji="0" lang="en-US" sz="2400" b="0" i="0" u="none" strike="noStrike" cap="none" normalizeH="0" baseline="0" smtClean="0">
                          <a:ln>
                            <a:noFill/>
                          </a:ln>
                          <a:solidFill>
                            <a:schemeClr val="tx1"/>
                          </a:solidFill>
                          <a:effectLst/>
                          <a:latin typeface="Times New Roman" pitchFamily="18" charset="0"/>
                        </a:rPr>
                        <a:t>                                                                                                  </a:t>
                      </a:r>
                    </a:p>
                  </a:txBody>
                  <a:tcPr anchor="ctr" horzOverflow="overflow">
                    <a:lnL>
                      <a:noFill/>
                    </a:lnL>
                    <a:lnR>
                      <a:noFill/>
                    </a:lnR>
                    <a:lnT>
                      <a:noFill/>
                    </a:lnT>
                    <a:lnB cap="flat">
                      <a:noFill/>
                    </a:lnB>
                    <a:lnTlToBr>
                      <a:noFill/>
                    </a:lnTlToBr>
                    <a:lnBlToTr>
                      <a:noFill/>
                    </a:lnBlToTr>
                    <a:no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  </a:t>
                      </a:r>
                      <a:r>
                        <a:rPr kumimoji="0" lang="en-US" sz="600" b="0" i="0" u="none" strike="noStrike" cap="none" normalizeH="0" baseline="0" smtClean="0">
                          <a:ln>
                            <a:noFill/>
                          </a:ln>
                          <a:solidFill>
                            <a:schemeClr val="tx1"/>
                          </a:solidFill>
                          <a:effectLst/>
                          <a:latin typeface="Times New Roman" pitchFamily="18" charset="0"/>
                        </a:rPr>
                        <a:t> </a:t>
                      </a:r>
                      <a:endParaRPr kumimoji="0" lang="en-US" sz="2400" b="0" i="0" u="none" strike="noStrike" cap="none" normalizeH="0" baseline="0" smtClean="0">
                        <a:ln>
                          <a:noFill/>
                        </a:ln>
                        <a:solidFill>
                          <a:schemeClr val="tx1"/>
                        </a:solidFill>
                        <a:effectLst/>
                        <a:latin typeface="Times New Roman" pitchFamily="18" charset="0"/>
                      </a:endParaRPr>
                    </a:p>
                  </a:txBody>
                  <a:tcPr anchor="ctr" horzOverflow="overflow">
                    <a:lnL>
                      <a:noFill/>
                    </a:lnL>
                    <a:lnR>
                      <a:noFill/>
                    </a:lnR>
                    <a:lnT>
                      <a:noFill/>
                    </a:lnT>
                    <a:lnB cap="flat">
                      <a:noFill/>
                    </a:lnB>
                    <a:lnTlToBr>
                      <a:noFill/>
                    </a:lnTlToBr>
                    <a:lnBlToTr>
                      <a:noFill/>
                    </a:lnBlToTr>
                    <a:noFill/>
                  </a:tcPr>
                </a:tc>
                <a:tc>
                  <a:txBody>
                    <a:bodyPr/>
                    <a:lstStyle/>
                    <a:p>
                      <a:pPr marL="0" marR="0" lvl="0" indent="0" algn="l" defTabSz="914400" rtl="0" eaLnBrk="0" fontAlgn="ctr" latinLnBrk="0" hangingPunct="0">
                        <a:lnSpc>
                          <a:spcPct val="100000"/>
                        </a:lnSpc>
                        <a:spcBef>
                          <a:spcPct val="0"/>
                        </a:spcBef>
                        <a:spcAft>
                          <a:spcPct val="0"/>
                        </a:spcAft>
                        <a:buClrTx/>
                        <a:buSzTx/>
                        <a:buFontTx/>
                        <a:buNone/>
                        <a:tabLst/>
                      </a:pPr>
                      <a:r>
                        <a:rPr kumimoji="0" lang="en-US" sz="2400" b="0" i="0" u="none" strike="noStrike" cap="none" normalizeH="0" baseline="0" smtClean="0">
                          <a:ln>
                            <a:noFill/>
                          </a:ln>
                          <a:solidFill>
                            <a:schemeClr val="tx1"/>
                          </a:solidFill>
                          <a:effectLst/>
                          <a:latin typeface="Times New Roman" pitchFamily="18" charset="0"/>
                        </a:rPr>
                        <a:t>  </a:t>
                      </a:r>
                      <a:r>
                        <a:rPr kumimoji="0" lang="en-US" sz="600" b="0" i="0" u="none" strike="noStrike" cap="none" normalizeH="0" baseline="0" smtClean="0">
                          <a:ln>
                            <a:noFill/>
                          </a:ln>
                          <a:solidFill>
                            <a:schemeClr val="tx1"/>
                          </a:solidFill>
                          <a:effectLst/>
                          <a:latin typeface="Times New Roman" pitchFamily="18" charset="0"/>
                        </a:rPr>
                        <a:t> </a:t>
                      </a:r>
                      <a:endParaRPr kumimoji="0" lang="en-US" sz="2400" b="0" i="0" u="none" strike="noStrike" cap="none" normalizeH="0" baseline="0" smtClean="0">
                        <a:ln>
                          <a:noFill/>
                        </a:ln>
                        <a:solidFill>
                          <a:schemeClr val="tx1"/>
                        </a:solidFill>
                        <a:effectLst/>
                        <a:latin typeface="Times New Roman" pitchFamily="18" charset="0"/>
                      </a:endParaRPr>
                    </a:p>
                  </a:txBody>
                  <a:tcPr anchor="ctr" horzOverflow="overflow">
                    <a:lnL>
                      <a:noFill/>
                    </a:lnL>
                    <a:lnR cap="flat">
                      <a:noFill/>
                    </a:lnR>
                    <a:lnT>
                      <a:noFill/>
                    </a:lnT>
                    <a:lnB cap="flat">
                      <a:noFill/>
                    </a:lnB>
                    <a:lnTlToBr>
                      <a:noFill/>
                    </a:lnTlToBr>
                    <a:lnBlToTr>
                      <a:noFill/>
                    </a:lnBlToTr>
                    <a:noFill/>
                  </a:tcPr>
                </a:tc>
              </a:tr>
            </a:tbl>
          </a:graphicData>
        </a:graphic>
      </p:graphicFrame>
      <p:pic>
        <p:nvPicPr>
          <p:cNvPr id="13336" name="Picture 31" descr="prev">
            <a:hlinkClick r:id="rId2"/>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235325" y="-615950"/>
            <a:ext cx="285750" cy="28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7" name="Picture 32" descr="top">
            <a:hlinkClick r:id="rId3"/>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02075" y="-615950"/>
            <a:ext cx="285750" cy="28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8" name="Picture 33" descr="next">
            <a:hlinkClick r:id="rId4"/>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568825" y="-615950"/>
            <a:ext cx="285750" cy="28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39" name="Picture 34" descr="vi_a1"/>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33363" y="581025"/>
            <a:ext cx="95250"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40" name="Picture 35" descr="vi_b1"/>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79388" y="396875"/>
            <a:ext cx="95250"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41" name="Picture 37" descr="vi_d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8870950" y="396875"/>
            <a:ext cx="95250"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42" name="Picture 38" descr="vi_e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9302750" y="396875"/>
            <a:ext cx="95250"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43" name="Picture 39" descr="vi_a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33363" y="1036638"/>
            <a:ext cx="95250"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44" name="Picture 40" descr="Kings's College Chapel"/>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0" y="1123950"/>
            <a:ext cx="9144000" cy="5734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45" name="Picture 41" descr="vi_e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9302750" y="1036638"/>
            <a:ext cx="95250"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46" name="Picture 42" descr="vi_a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33363" y="1485900"/>
            <a:ext cx="95250" cy="566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47" name="Picture 43" descr="vi_e3"/>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9302750" y="1485900"/>
            <a:ext cx="95250" cy="5667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48" name="Picture 44" descr="vi_a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233363" y="7375525"/>
            <a:ext cx="95250"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49" name="Picture 45" descr="vi_e4"/>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9302750" y="7375525"/>
            <a:ext cx="95250"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50" name="Picture 46" descr="vi_a5"/>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33363" y="7832725"/>
            <a:ext cx="95250"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51" name="Picture 47" descr="vi_b5"/>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179388" y="7832725"/>
            <a:ext cx="95250"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52" name="Picture 48" descr="vi_c5"/>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11188" y="7832725"/>
            <a:ext cx="7572375"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53" name="Picture 49" descr="vi_d5"/>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8870950" y="7832725"/>
            <a:ext cx="95250"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3354" name="Picture 50" descr="vi_e5"/>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9302750" y="7832725"/>
            <a:ext cx="95250" cy="95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520430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1173163" y="457200"/>
            <a:ext cx="7772400" cy="163513"/>
          </a:xfrm>
        </p:spPr>
        <p:txBody>
          <a:bodyPr>
            <a:normAutofit fontScale="90000"/>
          </a:bodyPr>
          <a:lstStyle/>
          <a:p>
            <a:r>
              <a:rPr lang="en-GB" altLang="en-US" sz="3200" dirty="0" smtClean="0"/>
              <a:t/>
            </a:r>
            <a:br>
              <a:rPr lang="en-GB" altLang="en-US" sz="3200" dirty="0" smtClean="0"/>
            </a:br>
            <a:r>
              <a:rPr lang="en-GB" altLang="en-US" sz="3200" dirty="0" smtClean="0"/>
              <a:t/>
            </a:r>
            <a:br>
              <a:rPr lang="en-GB" altLang="en-US" sz="3200" dirty="0" smtClean="0"/>
            </a:br>
            <a:r>
              <a:rPr lang="en-GB" altLang="en-US" sz="3200" dirty="0" smtClean="0"/>
              <a:t> </a:t>
            </a:r>
            <a:r>
              <a:rPr lang="en-GB" altLang="en-US" sz="3200" dirty="0" smtClean="0"/>
              <a:t/>
            </a:r>
            <a:br>
              <a:rPr lang="en-GB" altLang="en-US" sz="3200" dirty="0" smtClean="0"/>
            </a:br>
            <a:r>
              <a:rPr lang="en-GB" altLang="en-US" sz="3200" dirty="0" smtClean="0"/>
              <a:t>    also: </a:t>
            </a:r>
            <a:r>
              <a:rPr lang="en-GB" altLang="en-US" sz="3200" b="1" dirty="0" smtClean="0"/>
              <a:t>Getting Published: Academic publishing success    </a:t>
            </a:r>
            <a:r>
              <a:rPr lang="en-GB" altLang="en-US" sz="3200" dirty="0" smtClean="0"/>
              <a:t>2015</a:t>
            </a:r>
            <a:r>
              <a:rPr lang="en-GB" altLang="en-US" sz="3200" dirty="0" smtClean="0"/>
              <a:t/>
            </a:r>
            <a:br>
              <a:rPr lang="en-GB" altLang="en-US" sz="3200" dirty="0" smtClean="0"/>
            </a:br>
            <a:r>
              <a:rPr lang="en-GB" altLang="en-US" sz="3200" dirty="0" smtClean="0"/>
              <a:t>                          </a:t>
            </a:r>
            <a:r>
              <a:rPr lang="en-GB" altLang="en-US" sz="3200" dirty="0" err="1" smtClean="0"/>
              <a:t>ppt</a:t>
            </a:r>
            <a:r>
              <a:rPr lang="en-GB" altLang="en-US" sz="3200" dirty="0" smtClean="0"/>
              <a:t> </a:t>
            </a:r>
            <a:r>
              <a:rPr lang="en-GB" altLang="en-US" sz="3200" dirty="0" err="1" smtClean="0"/>
              <a:t>etc</a:t>
            </a:r>
            <a:r>
              <a:rPr lang="en-GB" altLang="en-US" sz="3200" dirty="0" smtClean="0"/>
              <a:t> materials freely </a:t>
            </a:r>
            <a:r>
              <a:rPr lang="en-GB" altLang="en-US" sz="3200" dirty="0" smtClean="0"/>
              <a:t>downloadable at  </a:t>
            </a:r>
            <a:br>
              <a:rPr lang="en-GB" altLang="en-US" sz="3200" dirty="0" smtClean="0"/>
            </a:br>
            <a:r>
              <a:rPr lang="en-GB" altLang="en-US" sz="3200" dirty="0" smtClean="0"/>
              <a:t>oasis-for-learning.net </a:t>
            </a:r>
            <a:endParaRPr lang="en-GB" altLang="en-US" sz="3200" dirty="0" smtClean="0"/>
          </a:p>
        </p:txBody>
      </p:sp>
      <p:sp>
        <p:nvSpPr>
          <p:cNvPr id="4" name="Slide Number Placeholder 3"/>
          <p:cNvSpPr>
            <a:spLocks noGrp="1"/>
          </p:cNvSpPr>
          <p:nvPr>
            <p:ph type="sldNum" sz="quarter" idx="12"/>
          </p:nvPr>
        </p:nvSpPr>
        <p:spPr/>
        <p:txBody>
          <a:bodyPr/>
          <a:lstStyle/>
          <a:p>
            <a:pPr>
              <a:defRPr/>
            </a:pPr>
            <a:fld id="{E185CCD8-9C9D-41F4-8C31-6BDC597A74BD}" type="slidenum">
              <a:rPr lang="en-US" smtClean="0"/>
              <a:pPr>
                <a:defRPr/>
              </a:pPr>
              <a:t>5</a:t>
            </a:fld>
            <a:endParaRPr lang="en-US"/>
          </a:p>
        </p:txBody>
      </p:sp>
      <p:pic>
        <p:nvPicPr>
          <p:cNvPr id="14340" name="Content Placeholder 4" descr="The Good Supervisor"/>
          <p:cNvPicPr>
            <a:picLocks noGrp="1"/>
          </p:cNvPicPr>
          <p:nvPr>
            <p:ph idx="1"/>
          </p:nvPr>
        </p:nvPicPr>
        <p:blipFill>
          <a:blip r:embed="rId2">
            <a:extLst>
              <a:ext uri="{28A0092B-C50C-407E-A947-70E740481C1C}">
                <a14:useLocalDpi xmlns:a14="http://schemas.microsoft.com/office/drawing/2010/main" val="0"/>
              </a:ext>
            </a:extLst>
          </a:blip>
          <a:srcRect/>
          <a:stretch>
            <a:fillRect/>
          </a:stretch>
        </p:blipFill>
        <p:spPr>
          <a:xfrm>
            <a:off x="1043608" y="2324353"/>
            <a:ext cx="2592387" cy="4537075"/>
          </a:xfrm>
        </p:spPr>
      </p:pic>
      <p:pic>
        <p:nvPicPr>
          <p:cNvPr id="14341" name="Picture 5" descr="The Postgraduate Research Handbook"/>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40200" y="2320925"/>
            <a:ext cx="2447925" cy="4537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6572746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smtClean="0"/>
              <a:t>What has been your research journey so far ?</a:t>
            </a:r>
          </a:p>
          <a:p>
            <a:r>
              <a:rPr lang="en-GB" dirty="0" smtClean="0"/>
              <a:t>Delights</a:t>
            </a:r>
          </a:p>
          <a:p>
            <a:r>
              <a:rPr lang="en-GB" dirty="0" smtClean="0"/>
              <a:t>Challenges </a:t>
            </a:r>
          </a:p>
          <a:p>
            <a:r>
              <a:rPr lang="en-GB" dirty="0" smtClean="0"/>
              <a:t>Intentions now </a:t>
            </a:r>
          </a:p>
          <a:p>
            <a:endParaRPr lang="en-GB" dirty="0"/>
          </a:p>
        </p:txBody>
      </p:sp>
    </p:spTree>
    <p:extLst>
      <p:ext uri="{BB962C8B-B14F-4D97-AF65-F5344CB8AC3E}">
        <p14:creationId xmlns:p14="http://schemas.microsoft.com/office/powerpoint/2010/main" val="201645564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1173163" y="457200"/>
            <a:ext cx="7772400" cy="685800"/>
          </a:xfrm>
        </p:spPr>
        <p:txBody>
          <a:bodyPr>
            <a:normAutofit fontScale="90000"/>
          </a:bodyPr>
          <a:lstStyle/>
          <a:p>
            <a:r>
              <a:rPr lang="en-IE" altLang="sv-SE" smtClean="0"/>
              <a:t>GURR’S SUPERVISORY ALIGNMENT MODEL</a:t>
            </a:r>
          </a:p>
        </p:txBody>
      </p:sp>
      <p:pic>
        <p:nvPicPr>
          <p:cNvPr id="59395" name="Picture 5"/>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304800" y="1371600"/>
            <a:ext cx="8382000" cy="5137150"/>
          </a:xfrm>
          <a:noFill/>
        </p:spPr>
      </p:pic>
    </p:spTree>
    <p:extLst>
      <p:ext uri="{BB962C8B-B14F-4D97-AF65-F5344CB8AC3E}">
        <p14:creationId xmlns:p14="http://schemas.microsoft.com/office/powerpoint/2010/main" val="1383432958"/>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ubrik 1"/>
          <p:cNvSpPr>
            <a:spLocks noGrp="1"/>
          </p:cNvSpPr>
          <p:nvPr>
            <p:ph type="title"/>
          </p:nvPr>
        </p:nvSpPr>
        <p:spPr/>
        <p:txBody>
          <a:bodyPr/>
          <a:lstStyle/>
          <a:p>
            <a:r>
              <a:rPr lang="sv-SE" altLang="sv-SE" dirty="0" smtClean="0"/>
              <a:t>Research journeys </a:t>
            </a:r>
            <a:endParaRPr lang="sv-SE" altLang="sv-SE" dirty="0" smtClean="0"/>
          </a:p>
        </p:txBody>
      </p:sp>
      <p:sp>
        <p:nvSpPr>
          <p:cNvPr id="60419" name="Platshållare för innehåll 2"/>
          <p:cNvSpPr>
            <a:spLocks noGrp="1"/>
          </p:cNvSpPr>
          <p:nvPr>
            <p:ph idx="1"/>
          </p:nvPr>
        </p:nvSpPr>
        <p:spPr/>
        <p:txBody>
          <a:bodyPr/>
          <a:lstStyle/>
          <a:p>
            <a:endParaRPr lang="sv-SE" altLang="sv-SE" smtClean="0"/>
          </a:p>
        </p:txBody>
      </p:sp>
      <p:sp>
        <p:nvSpPr>
          <p:cNvPr id="4" name="Platshållare för bildnummer 3"/>
          <p:cNvSpPr>
            <a:spLocks noGrp="1"/>
          </p:cNvSpPr>
          <p:nvPr>
            <p:ph type="sldNum" sz="quarter" idx="12"/>
          </p:nvPr>
        </p:nvSpPr>
        <p:spPr/>
        <p:txBody>
          <a:bodyPr/>
          <a:lstStyle/>
          <a:p>
            <a:pPr>
              <a:defRPr/>
            </a:pPr>
            <a:fld id="{65970A90-8AAB-4EEB-8A29-645173DE3AE9}" type="slidenum">
              <a:rPr lang="en-US" smtClean="0"/>
              <a:pPr>
                <a:defRPr/>
              </a:pPr>
              <a:t>8</a:t>
            </a:fld>
            <a:endParaRPr lang="en-US"/>
          </a:p>
        </p:txBody>
      </p:sp>
      <p:sp>
        <p:nvSpPr>
          <p:cNvPr id="60421" name="Frihandsfigur 4"/>
          <p:cNvSpPr>
            <a:spLocks/>
          </p:cNvSpPr>
          <p:nvPr/>
        </p:nvSpPr>
        <p:spPr bwMode="auto">
          <a:xfrm>
            <a:off x="1331913" y="1285875"/>
            <a:ext cx="8281987" cy="4743450"/>
          </a:xfrm>
          <a:custGeom>
            <a:avLst/>
            <a:gdLst>
              <a:gd name="T0" fmla="*/ 0 w 8192530"/>
              <a:gd name="T1" fmla="*/ 3493658 h 4744571"/>
              <a:gd name="T2" fmla="*/ 939325 w 8192530"/>
              <a:gd name="T3" fmla="*/ 3283792 h 4744571"/>
              <a:gd name="T4" fmla="*/ 1578588 w 8192530"/>
              <a:gd name="T5" fmla="*/ 2444326 h 4744571"/>
              <a:gd name="T6" fmla="*/ 2243943 w 8192530"/>
              <a:gd name="T7" fmla="*/ 2678883 h 4744571"/>
              <a:gd name="T8" fmla="*/ 2661421 w 8192530"/>
              <a:gd name="T9" fmla="*/ 4542990 h 4744571"/>
              <a:gd name="T10" fmla="*/ 3496376 w 8192530"/>
              <a:gd name="T11" fmla="*/ 4530645 h 4744571"/>
              <a:gd name="T12" fmla="*/ 4122593 w 8192530"/>
              <a:gd name="T13" fmla="*/ 3172686 h 4744571"/>
              <a:gd name="T14" fmla="*/ 4592255 w 8192530"/>
              <a:gd name="T15" fmla="*/ 2975165 h 4744571"/>
              <a:gd name="T16" fmla="*/ 5361979 w 8192530"/>
              <a:gd name="T17" fmla="*/ 2333220 h 4744571"/>
              <a:gd name="T18" fmla="*/ 5857734 w 8192530"/>
              <a:gd name="T19" fmla="*/ 2271495 h 4744571"/>
              <a:gd name="T20" fmla="*/ 6549182 w 8192530"/>
              <a:gd name="T21" fmla="*/ 1481411 h 4744571"/>
              <a:gd name="T22" fmla="*/ 6666598 w 8192530"/>
              <a:gd name="T23" fmla="*/ 1432028 h 4744571"/>
              <a:gd name="T24" fmla="*/ 6888382 w 8192530"/>
              <a:gd name="T25" fmla="*/ 1271543 h 4744571"/>
              <a:gd name="T26" fmla="*/ 8088631 w 8192530"/>
              <a:gd name="T27" fmla="*/ 0 h 4744571"/>
              <a:gd name="T28" fmla="*/ 8088631 w 8192530"/>
              <a:gd name="T29" fmla="*/ 0 h 4744571"/>
              <a:gd name="T30" fmla="*/ 8649618 w 8192530"/>
              <a:gd name="T31" fmla="*/ 172830 h 4744571"/>
              <a:gd name="T32" fmla="*/ 8088631 w 8192530"/>
              <a:gd name="T33" fmla="*/ 24689 h 4744571"/>
              <a:gd name="T34" fmla="*/ 8088631 w 8192530"/>
              <a:gd name="T35" fmla="*/ 24689 h 4744571"/>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Lst>
            <a:ahLst/>
            <a:cxnLst>
              <a:cxn ang="T36">
                <a:pos x="T0" y="T1"/>
              </a:cxn>
              <a:cxn ang="T37">
                <a:pos x="T2" y="T3"/>
              </a:cxn>
              <a:cxn ang="T38">
                <a:pos x="T4" y="T5"/>
              </a:cxn>
              <a:cxn ang="T39">
                <a:pos x="T6" y="T7"/>
              </a:cxn>
              <a:cxn ang="T40">
                <a:pos x="T8" y="T9"/>
              </a:cxn>
              <a:cxn ang="T41">
                <a:pos x="T10" y="T11"/>
              </a:cxn>
              <a:cxn ang="T42">
                <a:pos x="T12" y="T13"/>
              </a:cxn>
              <a:cxn ang="T43">
                <a:pos x="T14" y="T15"/>
              </a:cxn>
              <a:cxn ang="T44">
                <a:pos x="T16" y="T17"/>
              </a:cxn>
              <a:cxn ang="T45">
                <a:pos x="T18" y="T19"/>
              </a:cxn>
              <a:cxn ang="T46">
                <a:pos x="T20" y="T21"/>
              </a:cxn>
              <a:cxn ang="T47">
                <a:pos x="T22" y="T23"/>
              </a:cxn>
              <a:cxn ang="T48">
                <a:pos x="T24" y="T25"/>
              </a:cxn>
              <a:cxn ang="T49">
                <a:pos x="T26" y="T27"/>
              </a:cxn>
              <a:cxn ang="T50">
                <a:pos x="T28" y="T29"/>
              </a:cxn>
              <a:cxn ang="T51">
                <a:pos x="T30" y="T31"/>
              </a:cxn>
              <a:cxn ang="T52">
                <a:pos x="T32" y="T33"/>
              </a:cxn>
              <a:cxn ang="T53">
                <a:pos x="T34" y="T35"/>
              </a:cxn>
            </a:cxnLst>
            <a:rect l="0" t="0" r="r" b="b"/>
            <a:pathLst>
              <a:path w="8192530" h="4744571">
                <a:moveTo>
                  <a:pt x="0" y="3496962"/>
                </a:moveTo>
                <a:cubicBezTo>
                  <a:pt x="320246" y="3479456"/>
                  <a:pt x="640492" y="3461951"/>
                  <a:pt x="889687" y="3286897"/>
                </a:cubicBezTo>
                <a:cubicBezTo>
                  <a:pt x="1138882" y="3111843"/>
                  <a:pt x="1289222" y="2547551"/>
                  <a:pt x="1495168" y="2446638"/>
                </a:cubicBezTo>
                <a:cubicBezTo>
                  <a:pt x="1701114" y="2345725"/>
                  <a:pt x="1954427" y="2331308"/>
                  <a:pt x="2125362" y="2681416"/>
                </a:cubicBezTo>
                <a:cubicBezTo>
                  <a:pt x="2296297" y="3031524"/>
                  <a:pt x="2323070" y="4238367"/>
                  <a:pt x="2520778" y="4547286"/>
                </a:cubicBezTo>
                <a:cubicBezTo>
                  <a:pt x="2718486" y="4856205"/>
                  <a:pt x="3080952" y="4763529"/>
                  <a:pt x="3311611" y="4534929"/>
                </a:cubicBezTo>
                <a:cubicBezTo>
                  <a:pt x="3542270" y="4306329"/>
                  <a:pt x="3731741" y="3435178"/>
                  <a:pt x="3904735" y="3175686"/>
                </a:cubicBezTo>
                <a:cubicBezTo>
                  <a:pt x="4077730" y="2916194"/>
                  <a:pt x="4153929" y="3118021"/>
                  <a:pt x="4349578" y="2977978"/>
                </a:cubicBezTo>
                <a:cubicBezTo>
                  <a:pt x="4545227" y="2837935"/>
                  <a:pt x="4878859" y="2452816"/>
                  <a:pt x="5078627" y="2335427"/>
                </a:cubicBezTo>
                <a:cubicBezTo>
                  <a:pt x="5278395" y="2218038"/>
                  <a:pt x="5360773" y="2415746"/>
                  <a:pt x="5548184" y="2273643"/>
                </a:cubicBezTo>
                <a:cubicBezTo>
                  <a:pt x="5735595" y="2131540"/>
                  <a:pt x="6075405" y="1622854"/>
                  <a:pt x="6203092" y="1482811"/>
                </a:cubicBezTo>
                <a:cubicBezTo>
                  <a:pt x="6330779" y="1342768"/>
                  <a:pt x="6260757" y="1468394"/>
                  <a:pt x="6314303" y="1433383"/>
                </a:cubicBezTo>
                <a:cubicBezTo>
                  <a:pt x="6367849" y="1398372"/>
                  <a:pt x="6299887" y="1511643"/>
                  <a:pt x="6524368" y="1272746"/>
                </a:cubicBezTo>
                <a:cubicBezTo>
                  <a:pt x="6748849" y="1033849"/>
                  <a:pt x="7661189" y="0"/>
                  <a:pt x="7661189" y="0"/>
                </a:cubicBezTo>
                <a:lnTo>
                  <a:pt x="8192530" y="172994"/>
                </a:lnTo>
                <a:cubicBezTo>
                  <a:pt x="8192530" y="177113"/>
                  <a:pt x="7661189" y="24713"/>
                  <a:pt x="7661189" y="24713"/>
                </a:cubicBezTo>
              </a:path>
            </a:pathLst>
          </a:custGeom>
          <a:noFill/>
          <a:ln w="9525" cap="flat" cmpd="sng" algn="ctr">
            <a:solidFill>
              <a:schemeClr val="tx1"/>
            </a:solidFill>
            <a:prstDash val="solid"/>
            <a:round/>
            <a:headEnd type="none" w="med" len="med"/>
            <a:tailEnd type="none" w="med" len="med"/>
          </a:ln>
          <a:extLst>
            <a:ext uri="{909E8E84-426E-40DD-AFC4-6F175D3DCCD1}">
              <a14:hiddenFill xmlns:a14="http://schemas.microsoft.com/office/drawing/2010/main">
                <a:solidFill>
                  <a:srgbClr val="FFFFFF"/>
                </a:solidFill>
              </a14:hiddenFill>
            </a:ext>
          </a:extLst>
        </p:spPr>
        <p:txBody>
          <a:bodyPr/>
          <a:lstStyle/>
          <a:p>
            <a:endParaRPr lang="en-GB"/>
          </a:p>
        </p:txBody>
      </p:sp>
    </p:spTree>
    <p:extLst>
      <p:ext uri="{BB962C8B-B14F-4D97-AF65-F5344CB8AC3E}">
        <p14:creationId xmlns:p14="http://schemas.microsoft.com/office/powerpoint/2010/main" val="60689679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Research questions</a:t>
            </a:r>
            <a:endParaRPr lang="en-GB" dirty="0"/>
          </a:p>
        </p:txBody>
      </p:sp>
      <p:sp>
        <p:nvSpPr>
          <p:cNvPr id="3" name="Content Placeholder 2"/>
          <p:cNvSpPr>
            <a:spLocks noGrp="1"/>
          </p:cNvSpPr>
          <p:nvPr>
            <p:ph idx="1"/>
          </p:nvPr>
        </p:nvSpPr>
        <p:spPr/>
        <p:txBody>
          <a:bodyPr/>
          <a:lstStyle/>
          <a:p>
            <a:r>
              <a:rPr lang="en-GB" dirty="0" smtClean="0"/>
              <a:t>What is your research question?</a:t>
            </a:r>
          </a:p>
          <a:p>
            <a:r>
              <a:rPr lang="en-GB" dirty="0" smtClean="0"/>
              <a:t>Can you ask it address it even answer it within your research project?</a:t>
            </a:r>
          </a:p>
          <a:p>
            <a:r>
              <a:rPr lang="en-GB" dirty="0" smtClean="0"/>
              <a:t>How will doing this research contribute to knowledge </a:t>
            </a:r>
          </a:p>
          <a:p>
            <a:r>
              <a:rPr lang="en-GB" dirty="0" smtClean="0"/>
              <a:t>Why does this research matter?</a:t>
            </a:r>
          </a:p>
          <a:p>
            <a:endParaRPr lang="en-GB" dirty="0"/>
          </a:p>
        </p:txBody>
      </p:sp>
    </p:spTree>
    <p:extLst>
      <p:ext uri="{BB962C8B-B14F-4D97-AF65-F5344CB8AC3E}">
        <p14:creationId xmlns:p14="http://schemas.microsoft.com/office/powerpoint/2010/main" val="316299719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34</TotalTime>
  <Words>467</Words>
  <Application>Microsoft Office PowerPoint</Application>
  <PresentationFormat>On-screen Show (4:3)</PresentationFormat>
  <Paragraphs>122</Paragraphs>
  <Slides>20</Slides>
  <Notes>1</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Refining your research proposal planning  and  actioning it </vt:lpstr>
      <vt:lpstr>Auditing and refreshing your research work</vt:lpstr>
      <vt:lpstr>Brighton Palace Pier</vt:lpstr>
      <vt:lpstr>PowerPoint Presentation</vt:lpstr>
      <vt:lpstr>        also: Getting Published: Academic publishing success    2015                           ppt etc materials freely downloadable at   oasis-for-learning.net </vt:lpstr>
      <vt:lpstr>PowerPoint Presentation</vt:lpstr>
      <vt:lpstr>GURR’S SUPERVISORY ALIGNMENT MODEL</vt:lpstr>
      <vt:lpstr>Research journeys </vt:lpstr>
      <vt:lpstr>Research questions</vt:lpstr>
      <vt:lpstr>Identifying a research question </vt:lpstr>
      <vt:lpstr>PowerPoint Presentation</vt:lpstr>
      <vt:lpstr>Help me with these students -  How should they go about their research? </vt:lpstr>
      <vt:lpstr>Research proposal</vt:lpstr>
      <vt:lpstr>PowerPoint Presentation</vt:lpstr>
      <vt:lpstr>PowerPoint Presentation</vt:lpstr>
      <vt:lpstr>PowerPoint Presentation</vt:lpstr>
      <vt:lpstr>Putting research proposals into action-the research </vt:lpstr>
      <vt:lpstr>PowerPoint Presentation</vt:lpstr>
      <vt:lpstr>PowerPoint Presentation</vt:lpstr>
      <vt:lpstr>PowerPoint Presentation</vt:lpstr>
    </vt:vector>
  </TitlesOfParts>
  <Company>University of Brighton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Gina Wisker</dc:creator>
  <cp:lastModifiedBy>Gina Wisker</cp:lastModifiedBy>
  <cp:revision>7</cp:revision>
  <dcterms:created xsi:type="dcterms:W3CDTF">2016-02-11T05:40:52Z</dcterms:created>
  <dcterms:modified xsi:type="dcterms:W3CDTF">2016-02-11T06:14:58Z</dcterms:modified>
</cp:coreProperties>
</file>