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A2CE-50ED-4CFB-B328-F2D9022A74F6}" type="datetimeFigureOut">
              <a:rPr lang="en-GB" smtClean="0"/>
              <a:pPr/>
              <a:t>20/12/2012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6DEF-6DFD-46D9-87F1-2346C6A09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A2CE-50ED-4CFB-B328-F2D9022A74F6}" type="datetimeFigureOut">
              <a:rPr lang="en-GB" smtClean="0"/>
              <a:pPr/>
              <a:t>20/12/2012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6DEF-6DFD-46D9-87F1-2346C6A09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A2CE-50ED-4CFB-B328-F2D9022A74F6}" type="datetimeFigureOut">
              <a:rPr lang="en-GB" smtClean="0"/>
              <a:pPr/>
              <a:t>20/12/2012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6DEF-6DFD-46D9-87F1-2346C6A09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A2CE-50ED-4CFB-B328-F2D9022A74F6}" type="datetimeFigureOut">
              <a:rPr lang="en-GB" smtClean="0"/>
              <a:pPr/>
              <a:t>20/12/2012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6DEF-6DFD-46D9-87F1-2346C6A09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A2CE-50ED-4CFB-B328-F2D9022A74F6}" type="datetimeFigureOut">
              <a:rPr lang="en-GB" smtClean="0"/>
              <a:pPr/>
              <a:t>20/12/2012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6DEF-6DFD-46D9-87F1-2346C6A09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A2CE-50ED-4CFB-B328-F2D9022A74F6}" type="datetimeFigureOut">
              <a:rPr lang="en-GB" smtClean="0"/>
              <a:pPr/>
              <a:t>20/12/2012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6DEF-6DFD-46D9-87F1-2346C6A09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A2CE-50ED-4CFB-B328-F2D9022A74F6}" type="datetimeFigureOut">
              <a:rPr lang="en-GB" smtClean="0"/>
              <a:pPr/>
              <a:t>20/12/2012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6DEF-6DFD-46D9-87F1-2346C6A09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A2CE-50ED-4CFB-B328-F2D9022A74F6}" type="datetimeFigureOut">
              <a:rPr lang="en-GB" smtClean="0"/>
              <a:pPr/>
              <a:t>20/12/2012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6DEF-6DFD-46D9-87F1-2346C6A09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A2CE-50ED-4CFB-B328-F2D9022A74F6}" type="datetimeFigureOut">
              <a:rPr lang="en-GB" smtClean="0"/>
              <a:pPr/>
              <a:t>20/12/2012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6DEF-6DFD-46D9-87F1-2346C6A09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A2CE-50ED-4CFB-B328-F2D9022A74F6}" type="datetimeFigureOut">
              <a:rPr lang="en-GB" smtClean="0"/>
              <a:pPr/>
              <a:t>20/12/2012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6DEF-6DFD-46D9-87F1-2346C6A09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A2CE-50ED-4CFB-B328-F2D9022A74F6}" type="datetimeFigureOut">
              <a:rPr lang="en-GB" smtClean="0"/>
              <a:pPr/>
              <a:t>20/12/2012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6DEF-6DFD-46D9-87F1-2346C6A09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DA2CE-50ED-4CFB-B328-F2D9022A74F6}" type="datetimeFigureOut">
              <a:rPr lang="en-GB" smtClean="0"/>
              <a:pPr/>
              <a:t>20/12/2012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6DEF-6DFD-46D9-87F1-2346C6A09BD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Staff survey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What questions would you expect on a staff survey?</a:t>
            </a:r>
          </a:p>
          <a:p>
            <a:r>
              <a:rPr lang="en-GB" dirty="0" smtClean="0"/>
              <a:t>How could you involve staff in the survey?</a:t>
            </a:r>
          </a:p>
          <a:p>
            <a:r>
              <a:rPr lang="en-GB" dirty="0" smtClean="0"/>
              <a:t>How would you use what they said to improve?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 descr="C:\Users\Gina\Dropbox\Camera Uploads\2012-12-17 03.31.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Gina\Dropbox\Camera Uploads\2012-12-17 03.31.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34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Staff survey</vt:lpstr>
      <vt:lpstr>Slide 2</vt:lpstr>
      <vt:lpstr> 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survey</dc:title>
  <dc:creator>Gina</dc:creator>
  <cp:lastModifiedBy>Gina</cp:lastModifiedBy>
  <cp:revision>2</cp:revision>
  <dcterms:created xsi:type="dcterms:W3CDTF">2012-12-17T03:26:13Z</dcterms:created>
  <dcterms:modified xsi:type="dcterms:W3CDTF">2012-12-20T17:06:58Z</dcterms:modified>
</cp:coreProperties>
</file>